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9"/>
    <p:sldMasterId id="2147483692" r:id="rId30"/>
  </p:sldMasterIdLst>
  <p:notesMasterIdLst>
    <p:notesMasterId r:id="rId39"/>
  </p:notesMasterIdLst>
  <p:sldIdLst>
    <p:sldId id="305" r:id="rId31"/>
    <p:sldId id="307" r:id="rId32"/>
    <p:sldId id="284" r:id="rId33"/>
    <p:sldId id="290" r:id="rId34"/>
    <p:sldId id="263" r:id="rId35"/>
    <p:sldId id="309" r:id="rId36"/>
    <p:sldId id="310" r:id="rId37"/>
    <p:sldId id="311" r:id="rId38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DED4"/>
    <a:srgbClr val="F5F1DF"/>
    <a:srgbClr val="E9E402"/>
    <a:srgbClr val="6BA58F"/>
    <a:srgbClr val="154053"/>
    <a:srgbClr val="97856F"/>
    <a:srgbClr val="EFE8E1"/>
    <a:srgbClr val="FCFAF6"/>
    <a:srgbClr val="E8C9BF"/>
    <a:srgbClr val="9591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45" autoAdjust="0"/>
  </p:normalViewPr>
  <p:slideViewPr>
    <p:cSldViewPr snapToGrid="0" showGuides="1">
      <p:cViewPr varScale="1">
        <p:scale>
          <a:sx n="86" d="100"/>
          <a:sy n="86" d="100"/>
        </p:scale>
        <p:origin x="470" y="58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687600" cy="6876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8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customXml" Target="../customXml/item26.xml"/><Relationship Id="rId39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customXml" Target="../customXml/item21.xml"/><Relationship Id="rId34" Type="http://schemas.openxmlformats.org/officeDocument/2006/relationships/slide" Target="slides/slide4.xml"/><Relationship Id="rId42" Type="http://schemas.openxmlformats.org/officeDocument/2006/relationships/theme" Target="theme/theme1.xml"/><Relationship Id="rId7" Type="http://schemas.openxmlformats.org/officeDocument/2006/relationships/customXml" Target="../customXml/item7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slide" Target="slides/slide3.xml"/><Relationship Id="rId38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0" Type="http://schemas.openxmlformats.org/officeDocument/2006/relationships/customXml" Target="../customXml/item20.xml"/><Relationship Id="rId29" Type="http://schemas.openxmlformats.org/officeDocument/2006/relationships/slideMaster" Target="slideMasters/slideMaster1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customXml" Target="../customXml/item24.xml"/><Relationship Id="rId32" Type="http://schemas.openxmlformats.org/officeDocument/2006/relationships/slide" Target="slides/slide2.xml"/><Relationship Id="rId37" Type="http://schemas.openxmlformats.org/officeDocument/2006/relationships/slide" Target="slides/slide7.xml"/><Relationship Id="rId40" Type="http://schemas.openxmlformats.org/officeDocument/2006/relationships/presProps" Target="presProps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36" Type="http://schemas.openxmlformats.org/officeDocument/2006/relationships/slide" Target="slides/slide6.xml"/><Relationship Id="rId10" Type="http://schemas.openxmlformats.org/officeDocument/2006/relationships/customXml" Target="../customXml/item10.xml"/><Relationship Id="rId19" Type="http://schemas.openxmlformats.org/officeDocument/2006/relationships/customXml" Target="../customXml/item19.xml"/><Relationship Id="rId31" Type="http://schemas.openxmlformats.org/officeDocument/2006/relationships/slide" Target="slides/slide1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30" Type="http://schemas.openxmlformats.org/officeDocument/2006/relationships/slideMaster" Target="slideMasters/slideMaster2.xml"/><Relationship Id="rId35" Type="http://schemas.openxmlformats.org/officeDocument/2006/relationships/slide" Target="slides/slide5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EB28D1-58D8-4EBA-AD4A-3097FCE67AD9}" type="datetimeFigureOut">
              <a:rPr lang="da-DK" smtClean="0"/>
              <a:t>06-05-2024</a:t>
            </a:fld>
            <a:endParaRPr lang="da-DK" dirty="0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91502-756A-4244-B8CC-0FD4F7A5EFF5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2771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emf"/><Relationship Id="rId4" Type="http://schemas.openxmlformats.org/officeDocument/2006/relationships/image" Target="../media/image2.w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wmf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wmf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wmf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wmf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w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w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w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w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358214"/>
            <a:ext cx="12191423" cy="550236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dirty="0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1151999" y="1989138"/>
            <a:ext cx="10344675" cy="2160000"/>
          </a:xfrm>
        </p:spPr>
        <p:txBody>
          <a:bodyPr anchor="t" anchorCtr="0"/>
          <a:lstStyle>
            <a:lvl1pPr>
              <a:defRPr sz="38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Overskrift 38pt skrives her</a:t>
            </a:r>
            <a:br>
              <a:rPr lang="da-DK" dirty="0"/>
            </a:br>
            <a:r>
              <a:rPr lang="da-DK" dirty="0"/>
              <a:t>i to eller flere linjer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1152000" y="4814967"/>
            <a:ext cx="10346400" cy="888504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Underoverskrift 20pt skrives her i to linjer eller max tre linjer</a:t>
            </a:r>
          </a:p>
        </p:txBody>
      </p:sp>
      <p:sp>
        <p:nvSpPr>
          <p:cNvPr id="5" name="Date Placeholder 4" hidden="1">
            <a:extLst>
              <a:ext uri="{FF2B5EF4-FFF2-40B4-BE49-F238E27FC236}">
                <a16:creationId xmlns:a16="http://schemas.microsoft.com/office/drawing/2014/main" id="{DB375924-8F1B-4A42-B386-30D658A1E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Footer Placeholder 6" hidden="1">
            <a:extLst>
              <a:ext uri="{FF2B5EF4-FFF2-40B4-BE49-F238E27FC236}">
                <a16:creationId xmlns:a16="http://schemas.microsoft.com/office/drawing/2014/main" id="{40073283-4609-4E3F-B89A-30DFFAA2E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088646-E100-4B10-A869-A5FAC8DAF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4613" y="6289200"/>
            <a:ext cx="687386" cy="1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2091571059" name="image" descr="{&quot;templafy&quot;:{&quot;id&quot;:&quot;7670a66c-cf20-40af-949a-85ef211754d4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" y="5712381"/>
            <a:ext cx="687600" cy="687600"/>
          </a:xfrm>
          <a:prstGeom prst="rect">
            <a:avLst/>
          </a:prstGeom>
        </p:spPr>
      </p:pic>
      <p:pic>
        <p:nvPicPr>
          <p:cNvPr id="24" name="Region">
            <a:extLst>
              <a:ext uri="{FF2B5EF4-FFF2-40B4-BE49-F238E27FC236}">
                <a16:creationId xmlns:a16="http://schemas.microsoft.com/office/drawing/2014/main" id="{4264E222-7F89-427F-9077-97857FEEDBA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0" y="5757788"/>
            <a:ext cx="116417" cy="594784"/>
          </a:xfrm>
          <a:prstGeom prst="rect">
            <a:avLst/>
          </a:prstGeom>
        </p:spPr>
      </p:pic>
      <p:pic>
        <p:nvPicPr>
          <p:cNvPr id="416919332" name="image" descr="{&quot;templafy&quot;:{&quot;id&quot;:&quot;53cb5ae1-3b96-4f99-aa9b-3649087dfa93&quot;}}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7600" y="97200"/>
            <a:ext cx="2178000" cy="684000"/>
          </a:xfrm>
          <a:prstGeom prst="rect">
            <a:avLst/>
          </a:prstGeom>
        </p:spPr>
      </p:pic>
      <p:sp>
        <p:nvSpPr>
          <p:cNvPr id="55" name="text" descr="{&quot;templafy&quot;:{&quot;id&quot;:&quot;bdba9285-6418-42d9-965d-ee2ef475b522&quot;}}" title="Form.PresentationTitle">
            <a:extLst>
              <a:ext uri="{FF2B5EF4-FFF2-40B4-BE49-F238E27FC236}">
                <a16:creationId xmlns:a16="http://schemas.microsoft.com/office/drawing/2014/main" id="{26CCEE09-1940-4B84-AA3B-6C98936107DE}"/>
              </a:ext>
            </a:extLst>
          </p:cNvPr>
          <p:cNvSpPr txBox="1"/>
          <p:nvPr userDrawn="1"/>
        </p:nvSpPr>
        <p:spPr>
          <a:xfrm>
            <a:off x="1152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bg1"/>
              </a:solidFill>
            </a:endParaRPr>
          </a:p>
        </p:txBody>
      </p:sp>
      <p:pic>
        <p:nvPicPr>
          <p:cNvPr id="136655292" name="image" descr="{&quot;templafy&quot;:{&quot;id&quot;:&quot;7f035a0d-8ae1-4c8d-aa14-a9171a411b79&quot;}}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9749" y="6318000"/>
            <a:ext cx="1324800" cy="421200"/>
          </a:xfrm>
          <a:prstGeom prst="rect">
            <a:avLst/>
          </a:prstGeom>
        </p:spPr>
      </p:pic>
      <p:sp>
        <p:nvSpPr>
          <p:cNvPr id="62" name="text" descr="{&quot;templafy&quot;:{&quot;id&quot;:&quot;adce6191-4dec-43b2-83dc-610a0ee6987f&quot;}}" title="UserProfile.Name">
            <a:extLst>
              <a:ext uri="{FF2B5EF4-FFF2-40B4-BE49-F238E27FC236}">
                <a16:creationId xmlns:a16="http://schemas.microsoft.com/office/drawing/2014/main" id="{584E896C-977D-4568-97B6-954C88A86758}"/>
              </a:ext>
            </a:extLst>
          </p:cNvPr>
          <p:cNvSpPr txBox="1"/>
          <p:nvPr userDrawn="1"/>
        </p:nvSpPr>
        <p:spPr>
          <a:xfrm>
            <a:off x="80436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  <p:sp>
        <p:nvSpPr>
          <p:cNvPr id="63" name="text" descr="{&quot;templafy&quot;:{&quot;id&quot;:&quot;7f26f055-35ad-4e92-86f8-207be1111fc8&quot;}}" hidden="1" title="Form.Manuel_dato">
            <a:extLst>
              <a:ext uri="{FF2B5EF4-FFF2-40B4-BE49-F238E27FC236}">
                <a16:creationId xmlns:a16="http://schemas.microsoft.com/office/drawing/2014/main" id="{5220AF03-0BE4-493E-995B-2DC52BC26EDA}"/>
              </a:ext>
            </a:extLst>
          </p:cNvPr>
          <p:cNvSpPr txBox="1"/>
          <p:nvPr userDrawn="1"/>
        </p:nvSpPr>
        <p:spPr>
          <a:xfrm>
            <a:off x="80436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  <p:sp>
        <p:nvSpPr>
          <p:cNvPr id="17" name="text" descr="{&quot;templafy&quot;:{&quot;id&quot;:&quot;79a2c3c8-fe6a-4d56-ab3b-c235d60e2a00&quot;}}" title="UserProfile.Office.Virksomhed_{{DocumentLanguage}}">
            <a:extLst>
              <a:ext uri="{FF2B5EF4-FFF2-40B4-BE49-F238E27FC236}">
                <a16:creationId xmlns:a16="http://schemas.microsoft.com/office/drawing/2014/main" id="{AF1DDC1E-EB44-41C0-972F-24C6D8B65987}"/>
              </a:ext>
            </a:extLst>
          </p:cNvPr>
          <p:cNvSpPr txBox="1"/>
          <p:nvPr userDrawn="1"/>
        </p:nvSpPr>
        <p:spPr>
          <a:xfrm>
            <a:off x="1152000" y="207098"/>
            <a:ext cx="6120000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200" b="1" noProof="0" dirty="0">
                <a:solidFill>
                  <a:schemeClr val="accent5">
                    <a:lumMod val="75000"/>
                  </a:schemeClr>
                </a:solidFill>
              </a:rPr>
              <a:t>Region Hovedstadens Psykiatri</a:t>
            </a:r>
          </a:p>
        </p:txBody>
      </p:sp>
      <p:sp>
        <p:nvSpPr>
          <p:cNvPr id="18" name="text" descr="{&quot;templafy&quot;:{&quot;id&quot;:&quot;0ae34f33-7a9c-4454-8a2a-75758441ff99&quot;}}" title="UserProfile.CenterFreeText">
            <a:extLst>
              <a:ext uri="{FF2B5EF4-FFF2-40B4-BE49-F238E27FC236}">
                <a16:creationId xmlns:a16="http://schemas.microsoft.com/office/drawing/2014/main" id="{D1B4B21F-4968-4852-A043-FFA88934D660}"/>
              </a:ext>
            </a:extLst>
          </p:cNvPr>
          <p:cNvSpPr txBox="1">
            <a:spLocks/>
          </p:cNvSpPr>
          <p:nvPr userDrawn="1"/>
        </p:nvSpPr>
        <p:spPr>
          <a:xfrm>
            <a:off x="1152000" y="370800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9" name="text" descr="{&quot;templafy&quot;:{&quot;id&quot;:&quot;c43e571a-a257-4ef2-8b07-68ea2fe56815&quot;}}" hidden="1" title="UserProfile.Centers.Center_{{DocumentLanguage}}">
            <a:extLst>
              <a:ext uri="{FF2B5EF4-FFF2-40B4-BE49-F238E27FC236}">
                <a16:creationId xmlns:a16="http://schemas.microsoft.com/office/drawing/2014/main" id="{C6C8D8CA-5BC5-4028-8F39-6200B69828E9}"/>
              </a:ext>
            </a:extLst>
          </p:cNvPr>
          <p:cNvSpPr txBox="1">
            <a:spLocks/>
          </p:cNvSpPr>
          <p:nvPr userDrawn="1"/>
        </p:nvSpPr>
        <p:spPr>
          <a:xfrm>
            <a:off x="1152000" y="370800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2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940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&amp; foto"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el 1">
            <a:extLst>
              <a:ext uri="{FF2B5EF4-FFF2-40B4-BE49-F238E27FC236}">
                <a16:creationId xmlns:a16="http://schemas.microsoft.com/office/drawing/2014/main" id="{4CDF0DB2-1037-4B3D-9866-85FC4F8951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2000" y="1700213"/>
            <a:ext cx="5004000" cy="8269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Overskrift 28pt i max. to linjer teksten vokser opad </a:t>
            </a:r>
            <a:endParaRPr lang="en-GB" dirty="0"/>
          </a:p>
        </p:txBody>
      </p:sp>
      <p:sp>
        <p:nvSpPr>
          <p:cNvPr id="34" name="Pladsholder til indhold 2">
            <a:extLst>
              <a:ext uri="{FF2B5EF4-FFF2-40B4-BE49-F238E27FC236}">
                <a16:creationId xmlns:a16="http://schemas.microsoft.com/office/drawing/2014/main" id="{4F6C9FCB-BFA0-43B3-A8D2-73B806091F79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1152000" y="2818800"/>
            <a:ext cx="5004000" cy="2880000"/>
          </a:xfrm>
        </p:spPr>
        <p:txBody>
          <a:bodyPr/>
          <a:lstStyle>
            <a:lvl1pPr marL="270000" indent="-270000">
              <a:defRPr baseline="0">
                <a:solidFill>
                  <a:schemeClr val="bg1"/>
                </a:solidFill>
              </a:defRPr>
            </a:lvl1pPr>
            <a:lvl2pPr marL="630000" indent="-270000">
              <a:defRPr>
                <a:solidFill>
                  <a:schemeClr val="bg1"/>
                </a:solidFill>
              </a:defRPr>
            </a:lvl2pPr>
            <a:lvl3pPr marL="936000" indent="-234000">
              <a:defRPr>
                <a:solidFill>
                  <a:schemeClr val="bg1"/>
                </a:solidFill>
              </a:defRPr>
            </a:lvl3pPr>
            <a:lvl4pPr marL="1296000" indent="-216000">
              <a:defRPr>
                <a:solidFill>
                  <a:schemeClr val="bg1"/>
                </a:solidFill>
              </a:defRPr>
            </a:lvl4pPr>
            <a:lvl5pPr marL="1656000" indent="-216000">
              <a:defRPr>
                <a:solidFill>
                  <a:schemeClr val="bg1"/>
                </a:solidFill>
              </a:defRPr>
            </a:lvl5pPr>
            <a:lvl6pPr marL="1818000" indent="0">
              <a:buNone/>
              <a:defRPr>
                <a:solidFill>
                  <a:schemeClr val="bg1"/>
                </a:solidFill>
              </a:defRPr>
            </a:lvl6pPr>
            <a:lvl7pPr marL="2178000" indent="0">
              <a:buNone/>
              <a:defRPr>
                <a:solidFill>
                  <a:schemeClr val="bg1"/>
                </a:solidFill>
              </a:defRPr>
            </a:lvl7pPr>
            <a:lvl8pPr marL="2538000" indent="0">
              <a:buNone/>
              <a:defRPr>
                <a:solidFill>
                  <a:schemeClr val="bg1"/>
                </a:solidFill>
              </a:defRPr>
            </a:lvl8pPr>
            <a:lvl9pPr marL="2538000" indent="0">
              <a:buNone/>
              <a:defRPr sz="1000">
                <a:solidFill>
                  <a:schemeClr val="bg1"/>
                </a:solidFill>
              </a:defRPr>
            </a:lvl9pPr>
          </a:lstStyle>
          <a:p>
            <a:pPr lvl="0"/>
            <a:r>
              <a:rPr lang="da-DK" dirty="0"/>
              <a:t>Brødtekst 22pt skrives her, eller tabel og diagram indsættes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49DD8573-7CBB-4652-800A-962EBE3F4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37273E1E-FA5D-4987-9D9D-4AC13F5E6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5" name="Rektangel 34">
            <a:extLst>
              <a:ext uri="{FF2B5EF4-FFF2-40B4-BE49-F238E27FC236}">
                <a16:creationId xmlns:a16="http://schemas.microsoft.com/office/drawing/2014/main" id="{7ADED768-2D7F-4E0A-BAD8-00196E1791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226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6" name="text" descr="{&quot;templafy&quot;:{&quot;id&quot;:&quot;e314a86f-3ece-473b-afc8-b4de017046ef&quot;}}" title="Form.PresentationTitle">
            <a:extLst>
              <a:ext uri="{FF2B5EF4-FFF2-40B4-BE49-F238E27FC236}">
                <a16:creationId xmlns:a16="http://schemas.microsoft.com/office/drawing/2014/main" id="{0F3B5C39-E3DE-4759-AC37-93E64F68D4BC}"/>
              </a:ext>
            </a:extLst>
          </p:cNvPr>
          <p:cNvSpPr txBox="1"/>
          <p:nvPr userDrawn="1"/>
        </p:nvSpPr>
        <p:spPr>
          <a:xfrm>
            <a:off x="1152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bg1"/>
              </a:solidFill>
            </a:endParaRPr>
          </a:p>
        </p:txBody>
      </p:sp>
      <p:sp>
        <p:nvSpPr>
          <p:cNvPr id="16" name="Pladsholder til billede 2">
            <a:extLst>
              <a:ext uri="{FF2B5EF4-FFF2-40B4-BE49-F238E27FC236}">
                <a16:creationId xmlns:a16="http://schemas.microsoft.com/office/drawing/2014/main" id="{D3766346-CE25-4EA9-AD04-6A45BEF1FB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496073" y="0"/>
            <a:ext cx="5695927" cy="6857447"/>
          </a:xfrm>
        </p:spPr>
        <p:txBody>
          <a:bodyPr tIns="612000" anchor="ctr" anchorCtr="0"/>
          <a:lstStyle>
            <a:lvl1pPr marL="0" indent="0" algn="ctr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på ikon for at indsætte billede</a:t>
            </a:r>
          </a:p>
        </p:txBody>
      </p:sp>
      <p:pic>
        <p:nvPicPr>
          <p:cNvPr id="1651000429" name="image" descr="{&quot;templafy&quot;:{&quot;id&quot;:&quot;5a752a71-8e67-4016-991d-75e25c7ae27c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" y="5712381"/>
            <a:ext cx="687600" cy="687600"/>
          </a:xfrm>
          <a:prstGeom prst="rect">
            <a:avLst/>
          </a:prstGeom>
        </p:spPr>
      </p:pic>
      <p:pic>
        <p:nvPicPr>
          <p:cNvPr id="18" name="Region">
            <a:extLst>
              <a:ext uri="{FF2B5EF4-FFF2-40B4-BE49-F238E27FC236}">
                <a16:creationId xmlns:a16="http://schemas.microsoft.com/office/drawing/2014/main" id="{F765A621-CA88-4B17-8B37-6DF379DA02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0" y="5757788"/>
            <a:ext cx="116417" cy="594784"/>
          </a:xfrm>
          <a:prstGeom prst="rect">
            <a:avLst/>
          </a:prstGeom>
        </p:spPr>
      </p:pic>
      <p:sp>
        <p:nvSpPr>
          <p:cNvPr id="13" name="text" descr="{&quot;templafy&quot;:{&quot;id&quot;:&quot;837e3f0f-75e7-4ea9-8cf0-9cfb4e326386&quot;}}" title="UserProfile.Office.Virksomhed_{{DocumentLanguage}}">
            <a:extLst>
              <a:ext uri="{FF2B5EF4-FFF2-40B4-BE49-F238E27FC236}">
                <a16:creationId xmlns:a16="http://schemas.microsoft.com/office/drawing/2014/main" id="{013F782C-AC7E-4694-89C6-44BAE68EE2FC}"/>
              </a:ext>
            </a:extLst>
          </p:cNvPr>
          <p:cNvSpPr txBox="1"/>
          <p:nvPr userDrawn="1"/>
        </p:nvSpPr>
        <p:spPr>
          <a:xfrm>
            <a:off x="1152000" y="207098"/>
            <a:ext cx="6120000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200" b="1" noProof="0" dirty="0">
                <a:solidFill>
                  <a:schemeClr val="bg1"/>
                </a:solidFill>
              </a:rPr>
              <a:t>Region Hovedstadens Psykiatri</a:t>
            </a:r>
          </a:p>
        </p:txBody>
      </p:sp>
      <p:sp>
        <p:nvSpPr>
          <p:cNvPr id="14" name="text" descr="{&quot;templafy&quot;:{&quot;id&quot;:&quot;5cb404fa-8fdc-453c-b158-4fbaab303c70&quot;}}" title="UserProfile.CenterFreeText">
            <a:extLst>
              <a:ext uri="{FF2B5EF4-FFF2-40B4-BE49-F238E27FC236}">
                <a16:creationId xmlns:a16="http://schemas.microsoft.com/office/drawing/2014/main" id="{9FAE0A8C-B992-4304-ABA2-34C9333B12D7}"/>
              </a:ext>
            </a:extLst>
          </p:cNvPr>
          <p:cNvSpPr txBox="1">
            <a:spLocks/>
          </p:cNvSpPr>
          <p:nvPr userDrawn="1"/>
        </p:nvSpPr>
        <p:spPr>
          <a:xfrm>
            <a:off x="1152000" y="370800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15" name="text" descr="{&quot;templafy&quot;:{&quot;id&quot;:&quot;3a15d276-8229-4961-9e6b-a4a74f2e622b&quot;}}" hidden="1" title="UserProfile.Centers.Center_{{DocumentLanguage}}">
            <a:extLst>
              <a:ext uri="{FF2B5EF4-FFF2-40B4-BE49-F238E27FC236}">
                <a16:creationId xmlns:a16="http://schemas.microsoft.com/office/drawing/2014/main" id="{AF15D1CE-6314-4CC0-93E4-C38641321D68}"/>
              </a:ext>
            </a:extLst>
          </p:cNvPr>
          <p:cNvSpPr txBox="1">
            <a:spLocks/>
          </p:cNvSpPr>
          <p:nvPr userDrawn="1"/>
        </p:nvSpPr>
        <p:spPr>
          <a:xfrm>
            <a:off x="1152000" y="370800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001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"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152000" y="1700213"/>
            <a:ext cx="10346400" cy="828837"/>
          </a:xfrm>
        </p:spPr>
        <p:txBody>
          <a:bodyPr/>
          <a:lstStyle>
            <a:lvl1pPr>
              <a:lnSpc>
                <a:spcPct val="85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Overskrift 28pt i max. to linjer </a:t>
            </a:r>
            <a:br>
              <a:rPr lang="da-DK" dirty="0"/>
            </a:br>
            <a:r>
              <a:rPr lang="da-DK" dirty="0"/>
              <a:t>teksten vokser opad</a:t>
            </a:r>
          </a:p>
        </p:txBody>
      </p:sp>
      <p:sp>
        <p:nvSpPr>
          <p:cNvPr id="11" name="Pladsholder til tekst 2"/>
          <p:cNvSpPr>
            <a:spLocks noGrp="1"/>
          </p:cNvSpPr>
          <p:nvPr>
            <p:ph type="body" sz="quarter" idx="15" hasCustomPrompt="1"/>
          </p:nvPr>
        </p:nvSpPr>
        <p:spPr>
          <a:xfrm>
            <a:off x="1152000" y="2817975"/>
            <a:ext cx="5004000" cy="648000"/>
          </a:xfrm>
        </p:spPr>
        <p:txBody>
          <a:bodyPr/>
          <a:lstStyle>
            <a:lvl1pPr marL="0" indent="0">
              <a:lnSpc>
                <a:spcPct val="85000"/>
              </a:lnSpc>
              <a:buFont typeface="Arial" panose="020B0604020202020204" pitchFamily="34" charset="0"/>
              <a:buNone/>
              <a:defRPr sz="1600" baseline="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 marL="324000">
              <a:defRPr sz="1600">
                <a:solidFill>
                  <a:schemeClr val="bg1"/>
                </a:solidFill>
              </a:defRPr>
            </a:lvl3pPr>
            <a:lvl4pPr marL="540000">
              <a:defRPr lang="da-DK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720000" indent="-90000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Tak tekst 16pt i to eller max 3 linjer</a:t>
            </a:r>
          </a:p>
        </p:txBody>
      </p:sp>
      <p:sp>
        <p:nvSpPr>
          <p:cNvPr id="17" name="Pladsholder til tekst 3"/>
          <p:cNvSpPr>
            <a:spLocks noGrp="1"/>
          </p:cNvSpPr>
          <p:nvPr>
            <p:ph type="body" sz="quarter" idx="16" hasCustomPrompt="1"/>
          </p:nvPr>
        </p:nvSpPr>
        <p:spPr>
          <a:xfrm>
            <a:off x="1152000" y="3747776"/>
            <a:ext cx="5004000" cy="648000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 marL="324000">
              <a:defRPr sz="1600">
                <a:solidFill>
                  <a:schemeClr val="bg1"/>
                </a:solidFill>
              </a:defRPr>
            </a:lvl3pPr>
            <a:lvl4pPr marL="540000">
              <a:defRPr lang="da-DK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720000" indent="-90000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Tak tekst 16pt i to eller max 3 linjer</a:t>
            </a:r>
          </a:p>
        </p:txBody>
      </p:sp>
      <p:sp>
        <p:nvSpPr>
          <p:cNvPr id="18" name="Pladsholder til tekst 4"/>
          <p:cNvSpPr>
            <a:spLocks noGrp="1"/>
          </p:cNvSpPr>
          <p:nvPr>
            <p:ph type="body" sz="quarter" idx="17" hasCustomPrompt="1"/>
          </p:nvPr>
        </p:nvSpPr>
        <p:spPr>
          <a:xfrm>
            <a:off x="6501600" y="2817975"/>
            <a:ext cx="5004000" cy="648000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 marL="324000">
              <a:defRPr sz="1600">
                <a:solidFill>
                  <a:schemeClr val="bg1"/>
                </a:solidFill>
              </a:defRPr>
            </a:lvl3pPr>
            <a:lvl4pPr marL="540000">
              <a:defRPr lang="da-DK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720000" indent="-90000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Tak tekst 16pt i to eller max 3 linjer</a:t>
            </a:r>
          </a:p>
        </p:txBody>
      </p:sp>
      <p:sp>
        <p:nvSpPr>
          <p:cNvPr id="19" name="Pladsholder til tekst5"/>
          <p:cNvSpPr>
            <a:spLocks noGrp="1"/>
          </p:cNvSpPr>
          <p:nvPr>
            <p:ph type="body" sz="quarter" idx="18" hasCustomPrompt="1"/>
          </p:nvPr>
        </p:nvSpPr>
        <p:spPr>
          <a:xfrm>
            <a:off x="6501600" y="3748854"/>
            <a:ext cx="5004000" cy="648000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 marL="324000">
              <a:defRPr sz="1600">
                <a:solidFill>
                  <a:schemeClr val="bg1"/>
                </a:solidFill>
              </a:defRPr>
            </a:lvl3pPr>
            <a:lvl4pPr marL="540000">
              <a:defRPr lang="da-DK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720000" indent="-90000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Tak tekst 16pt i to eller max 3 linjer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5C5C65-92B8-4B3F-BE1B-63180EB0E183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908E025-A0FB-4A57-BEE6-3B848F4574F7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9" name="Rektangel 38">
            <a:extLst>
              <a:ext uri="{FF2B5EF4-FFF2-40B4-BE49-F238E27FC236}">
                <a16:creationId xmlns:a16="http://schemas.microsoft.com/office/drawing/2014/main" id="{DEC7BC6A-DA03-4E0F-8EF3-057915E02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226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130125576" name="image" descr="{&quot;templafy&quot;:{&quot;id&quot;:&quot;9bbd1001-89e7-4d37-9ca3-de204fd3cf11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" y="5712381"/>
            <a:ext cx="687600" cy="687600"/>
          </a:xfrm>
          <a:prstGeom prst="rect">
            <a:avLst/>
          </a:prstGeom>
        </p:spPr>
      </p:pic>
      <p:pic>
        <p:nvPicPr>
          <p:cNvPr id="29" name="Region">
            <a:extLst>
              <a:ext uri="{FF2B5EF4-FFF2-40B4-BE49-F238E27FC236}">
                <a16:creationId xmlns:a16="http://schemas.microsoft.com/office/drawing/2014/main" id="{D6B66E70-3EBD-40CE-9285-6EF0C94EFFC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0" y="5757788"/>
            <a:ext cx="116417" cy="594784"/>
          </a:xfrm>
          <a:prstGeom prst="rect">
            <a:avLst/>
          </a:prstGeom>
        </p:spPr>
      </p:pic>
      <p:pic>
        <p:nvPicPr>
          <p:cNvPr id="1422282876" name="image" descr="{&quot;templafy&quot;:{&quot;id&quot;:&quot;677a05a2-20cf-4698-86d3-e85a870675a3&quot;}}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7600" y="97200"/>
            <a:ext cx="2178000" cy="684000"/>
          </a:xfrm>
          <a:prstGeom prst="rect">
            <a:avLst/>
          </a:prstGeom>
        </p:spPr>
      </p:pic>
      <p:sp>
        <p:nvSpPr>
          <p:cNvPr id="38" name="Slide Number Placeholder 8">
            <a:extLst>
              <a:ext uri="{FF2B5EF4-FFF2-40B4-BE49-F238E27FC236}">
                <a16:creationId xmlns:a16="http://schemas.microsoft.com/office/drawing/2014/main" id="{E4A4B904-905A-4C0C-BA33-AFB6355E1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4613" y="6289200"/>
            <a:ext cx="687386" cy="1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40" name="text" descr="{&quot;templafy&quot;:{&quot;id&quot;:&quot;d568efdb-f63b-45e3-a93e-85501da63e2b&quot;}}" title="Form.PresentationTitle">
            <a:extLst>
              <a:ext uri="{FF2B5EF4-FFF2-40B4-BE49-F238E27FC236}">
                <a16:creationId xmlns:a16="http://schemas.microsoft.com/office/drawing/2014/main" id="{4BB58F71-1D5A-415B-A1CC-E5D11542CA7A}"/>
              </a:ext>
            </a:extLst>
          </p:cNvPr>
          <p:cNvSpPr txBox="1"/>
          <p:nvPr userDrawn="1"/>
        </p:nvSpPr>
        <p:spPr>
          <a:xfrm>
            <a:off x="1152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bg1"/>
              </a:solidFill>
            </a:endParaRPr>
          </a:p>
        </p:txBody>
      </p:sp>
      <p:sp>
        <p:nvSpPr>
          <p:cNvPr id="41" name="text" descr="{&quot;templafy&quot;:{&quot;id&quot;:&quot;1ca75f51-b48d-4d3f-8d8e-47e3aa33ce3e&quot;}}" title="UserProfile.Name">
            <a:extLst>
              <a:ext uri="{FF2B5EF4-FFF2-40B4-BE49-F238E27FC236}">
                <a16:creationId xmlns:a16="http://schemas.microsoft.com/office/drawing/2014/main" id="{D659E114-6BA4-491A-9D52-B8FC3E59DCF7}"/>
              </a:ext>
            </a:extLst>
          </p:cNvPr>
          <p:cNvSpPr txBox="1"/>
          <p:nvPr userDrawn="1"/>
        </p:nvSpPr>
        <p:spPr>
          <a:xfrm>
            <a:off x="80436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  <p:sp>
        <p:nvSpPr>
          <p:cNvPr id="42" name="text" descr="{&quot;templafy&quot;:{&quot;id&quot;:&quot;49140220-71c7-4179-a9f0-6b4e1b607d22&quot;}}" hidden="1" title="Form.Manuel_dato">
            <a:extLst>
              <a:ext uri="{FF2B5EF4-FFF2-40B4-BE49-F238E27FC236}">
                <a16:creationId xmlns:a16="http://schemas.microsoft.com/office/drawing/2014/main" id="{57B966F9-60E8-45A7-B769-1A3CD3E3AB9D}"/>
              </a:ext>
            </a:extLst>
          </p:cNvPr>
          <p:cNvSpPr txBox="1"/>
          <p:nvPr userDrawn="1"/>
        </p:nvSpPr>
        <p:spPr>
          <a:xfrm>
            <a:off x="80436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  <p:pic>
        <p:nvPicPr>
          <p:cNvPr id="1372442630" name="image" descr="{&quot;templafy&quot;:{&quot;id&quot;:&quot;953a700d-7079-4c47-954b-95eb744d1009&quot;}}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9749" y="6318000"/>
            <a:ext cx="1324800" cy="421200"/>
          </a:xfrm>
          <a:prstGeom prst="rect">
            <a:avLst/>
          </a:prstGeom>
        </p:spPr>
      </p:pic>
      <p:sp>
        <p:nvSpPr>
          <p:cNvPr id="20" name="text" descr="{&quot;templafy&quot;:{&quot;id&quot;:&quot;89f3fd70-28ce-424e-9498-f91af49bdcb0&quot;}}" title="UserProfile.Office.Virksomhed_{{DocumentLanguage}}">
            <a:extLst>
              <a:ext uri="{FF2B5EF4-FFF2-40B4-BE49-F238E27FC236}">
                <a16:creationId xmlns:a16="http://schemas.microsoft.com/office/drawing/2014/main" id="{4981C58B-1F08-4848-AE9C-66870624ED50}"/>
              </a:ext>
            </a:extLst>
          </p:cNvPr>
          <p:cNvSpPr txBox="1"/>
          <p:nvPr userDrawn="1"/>
        </p:nvSpPr>
        <p:spPr>
          <a:xfrm>
            <a:off x="1152000" y="207098"/>
            <a:ext cx="6120000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200" b="1" noProof="0" dirty="0">
                <a:solidFill>
                  <a:schemeClr val="bg1"/>
                </a:solidFill>
              </a:rPr>
              <a:t>Region Hovedstadens Psykiatri</a:t>
            </a:r>
          </a:p>
        </p:txBody>
      </p:sp>
      <p:sp>
        <p:nvSpPr>
          <p:cNvPr id="21" name="text" descr="{&quot;templafy&quot;:{&quot;id&quot;:&quot;0dbad6f7-35dd-4ecf-8d15-3429d05f8418&quot;}}" title="UserProfile.CenterFreeText">
            <a:extLst>
              <a:ext uri="{FF2B5EF4-FFF2-40B4-BE49-F238E27FC236}">
                <a16:creationId xmlns:a16="http://schemas.microsoft.com/office/drawing/2014/main" id="{881E35B0-3F5E-4623-9975-ABA0C7E06581}"/>
              </a:ext>
            </a:extLst>
          </p:cNvPr>
          <p:cNvSpPr txBox="1">
            <a:spLocks/>
          </p:cNvSpPr>
          <p:nvPr userDrawn="1"/>
        </p:nvSpPr>
        <p:spPr>
          <a:xfrm>
            <a:off x="1152000" y="370800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22" name="text" descr="{&quot;templafy&quot;:{&quot;id&quot;:&quot;5f4263d2-466f-4679-b518-b0e9e0a2899e&quot;}}" hidden="1" title="UserProfile.Centers.Center_{{DocumentLanguage}}">
            <a:extLst>
              <a:ext uri="{FF2B5EF4-FFF2-40B4-BE49-F238E27FC236}">
                <a16:creationId xmlns:a16="http://schemas.microsoft.com/office/drawing/2014/main" id="{37185150-ECD9-4B7A-87E5-DB316C731D96}"/>
              </a:ext>
            </a:extLst>
          </p:cNvPr>
          <p:cNvSpPr txBox="1">
            <a:spLocks/>
          </p:cNvSpPr>
          <p:nvPr userDrawn="1"/>
        </p:nvSpPr>
        <p:spPr>
          <a:xfrm>
            <a:off x="1152000" y="370800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0279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4E5C5C65-92B8-4B3F-BE1B-63180EB0E183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Footer Placeholder 6" hidden="1">
            <a:extLst>
              <a:ext uri="{FF2B5EF4-FFF2-40B4-BE49-F238E27FC236}">
                <a16:creationId xmlns:a16="http://schemas.microsoft.com/office/drawing/2014/main" id="{9908E025-A0FB-4A57-BEE6-3B848F4574F7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7" name="text" descr="{&quot;templafy&quot;:{&quot;id&quot;:&quot;a91bb1eb-2ddf-48d6-8ff2-3b363f36a5f1&quot;}}" hidden="1" title="UserProfile.CenterFreeText">
            <a:extLst>
              <a:ext uri="{FF2B5EF4-FFF2-40B4-BE49-F238E27FC236}">
                <a16:creationId xmlns:a16="http://schemas.microsoft.com/office/drawing/2014/main" id="{5F299E72-7220-4037-A022-AB131B48EEA5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86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30" name="text" descr="{&quot;templafy&quot;:{&quot;id&quot;:&quot;7fccdec9-ee94-4260-b631-4ba2e0afd2e9&quot;}}" hidden="1" title="Form.Manuel_dato">
            <a:extLst>
              <a:ext uri="{FF2B5EF4-FFF2-40B4-BE49-F238E27FC236}">
                <a16:creationId xmlns:a16="http://schemas.microsoft.com/office/drawing/2014/main" id="{22340F70-8ECE-4613-ADC1-E4F33D756A14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1769A6EF-4E5E-4A39-A521-C45A38A86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4613" y="6289200"/>
            <a:ext cx="687386" cy="1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1" name="text" descr="{&quot;templafy&quot;:{&quot;id&quot;:&quot;c0af7da6-34e5-4394-83d4-0e0cad81ac22&quot;}}" title="Form.PresentationTitle">
            <a:extLst>
              <a:ext uri="{FF2B5EF4-FFF2-40B4-BE49-F238E27FC236}">
                <a16:creationId xmlns:a16="http://schemas.microsoft.com/office/drawing/2014/main" id="{3D49943A-7D98-4706-8463-CD3DDC23BDC1}"/>
              </a:ext>
            </a:extLst>
          </p:cNvPr>
          <p:cNvSpPr txBox="1"/>
          <p:nvPr userDrawn="1"/>
        </p:nvSpPr>
        <p:spPr>
          <a:xfrm>
            <a:off x="1152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bg1"/>
              </a:solidFill>
            </a:endParaRPr>
          </a:p>
        </p:txBody>
      </p:sp>
      <p:sp>
        <p:nvSpPr>
          <p:cNvPr id="12" name="text" descr="{&quot;templafy&quot;:{&quot;id&quot;:&quot;31e7648b-68f4-49d5-ba1a-8aafca0bfd81&quot;}}" title="UserProfile.Name">
            <a:extLst>
              <a:ext uri="{FF2B5EF4-FFF2-40B4-BE49-F238E27FC236}">
                <a16:creationId xmlns:a16="http://schemas.microsoft.com/office/drawing/2014/main" id="{469D7F10-F7A4-4B70-A101-8CF53F89CDD3}"/>
              </a:ext>
            </a:extLst>
          </p:cNvPr>
          <p:cNvSpPr txBox="1"/>
          <p:nvPr userDrawn="1"/>
        </p:nvSpPr>
        <p:spPr>
          <a:xfrm>
            <a:off x="80436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  <p:sp>
        <p:nvSpPr>
          <p:cNvPr id="13" name="text" descr="{&quot;templafy&quot;:{&quot;id&quot;:&quot;6977e268-6970-491e-bec2-db03447ac262&quot;}}" hidden="1" title="Form.Manuel_dato">
            <a:extLst>
              <a:ext uri="{FF2B5EF4-FFF2-40B4-BE49-F238E27FC236}">
                <a16:creationId xmlns:a16="http://schemas.microsoft.com/office/drawing/2014/main" id="{73FB61AB-8E3D-4A88-BFBD-399BB7549CCB}"/>
              </a:ext>
            </a:extLst>
          </p:cNvPr>
          <p:cNvSpPr txBox="1"/>
          <p:nvPr userDrawn="1"/>
        </p:nvSpPr>
        <p:spPr>
          <a:xfrm>
            <a:off x="80436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  <p:pic>
        <p:nvPicPr>
          <p:cNvPr id="1839352667" name="image" descr="{&quot;templafy&quot;:{&quot;id&quot;:&quot;f9330be5-0f03-4bd4-b42f-fa970ca15a90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9749" y="6318000"/>
            <a:ext cx="1324800" cy="421200"/>
          </a:xfrm>
          <a:prstGeom prst="rect">
            <a:avLst/>
          </a:prstGeom>
        </p:spPr>
      </p:pic>
      <p:pic>
        <p:nvPicPr>
          <p:cNvPr id="372545011" name="image" descr="{&quot;templafy&quot;:{&quot;id&quot;:&quot;8886e006-67e4-4cbf-9735-c47ebfbdc97a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7600" y="97200"/>
            <a:ext cx="2178000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5244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9349408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95217830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07725130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64422980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13983062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43182291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" name="text" descr="{&quot;templafy&quot;:{&quot;id&quot;:&quot;a91bb1eb-2ddf-48d6-8ff2-3b363f36a5f1&quot;}}" hidden="1" title="UserProfile.CenterFreeText">
            <a:extLst>
              <a:ext uri="{FF2B5EF4-FFF2-40B4-BE49-F238E27FC236}">
                <a16:creationId xmlns:a16="http://schemas.microsoft.com/office/drawing/2014/main" id="{DF8F60CC-CEA9-8AB3-782A-26C2321667A1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86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3" name="text" descr="{&quot;templafy&quot;:{&quot;id&quot;:&quot;7fccdec9-ee94-4260-b631-4ba2e0afd2e9&quot;}}" hidden="1" title="Form.Manuel_dato">
            <a:extLst>
              <a:ext uri="{FF2B5EF4-FFF2-40B4-BE49-F238E27FC236}">
                <a16:creationId xmlns:a16="http://schemas.microsoft.com/office/drawing/2014/main" id="{A38AE962-EA94-28A8-3CED-42CA0795B4DB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  <p:sp>
        <p:nvSpPr>
          <p:cNvPr id="4" name="text" descr="{&quot;templafy&quot;:{&quot;id&quot;:&quot;c0af7da6-34e5-4394-83d4-0e0cad81ac22&quot;}}" title="Form.PresentationTitle">
            <a:extLst>
              <a:ext uri="{FF2B5EF4-FFF2-40B4-BE49-F238E27FC236}">
                <a16:creationId xmlns:a16="http://schemas.microsoft.com/office/drawing/2014/main" id="{E192A5C9-4A64-5E6B-EA4C-5721E5543A21}"/>
              </a:ext>
            </a:extLst>
          </p:cNvPr>
          <p:cNvSpPr txBox="1"/>
          <p:nvPr userDrawn="1"/>
        </p:nvSpPr>
        <p:spPr>
          <a:xfrm>
            <a:off x="1152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bg1"/>
              </a:solidFill>
            </a:endParaRPr>
          </a:p>
        </p:txBody>
      </p:sp>
      <p:sp>
        <p:nvSpPr>
          <p:cNvPr id="8" name="text" descr="{&quot;templafy&quot;:{&quot;id&quot;:&quot;31e7648b-68f4-49d5-ba1a-8aafca0bfd81&quot;}}" title="UserProfile.Name">
            <a:extLst>
              <a:ext uri="{FF2B5EF4-FFF2-40B4-BE49-F238E27FC236}">
                <a16:creationId xmlns:a16="http://schemas.microsoft.com/office/drawing/2014/main" id="{84947B26-40F0-C178-5105-927E0D6F8B50}"/>
              </a:ext>
            </a:extLst>
          </p:cNvPr>
          <p:cNvSpPr txBox="1"/>
          <p:nvPr userDrawn="1"/>
        </p:nvSpPr>
        <p:spPr>
          <a:xfrm>
            <a:off x="80436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  <p:sp>
        <p:nvSpPr>
          <p:cNvPr id="9" name="text" descr="{&quot;templafy&quot;:{&quot;id&quot;:&quot;6977e268-6970-491e-bec2-db03447ac262&quot;}}" hidden="1" title="Form.Manuel_dato">
            <a:extLst>
              <a:ext uri="{FF2B5EF4-FFF2-40B4-BE49-F238E27FC236}">
                <a16:creationId xmlns:a16="http://schemas.microsoft.com/office/drawing/2014/main" id="{9D1457A6-ABA8-7ED5-6F0D-39429E25B23D}"/>
              </a:ext>
            </a:extLst>
          </p:cNvPr>
          <p:cNvSpPr txBox="1"/>
          <p:nvPr userDrawn="1"/>
        </p:nvSpPr>
        <p:spPr>
          <a:xfrm>
            <a:off x="80436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272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 me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Billede 19">
            <a:extLst>
              <a:ext uri="{FF2B5EF4-FFF2-40B4-BE49-F238E27FC236}">
                <a16:creationId xmlns:a16="http://schemas.microsoft.com/office/drawing/2014/main" id="{F7A081C1-7CD1-4685-832C-28DE372A12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912" y="826606"/>
            <a:ext cx="12191999" cy="3546957"/>
          </a:xfrm>
          <a:prstGeom prst="rect">
            <a:avLst/>
          </a:prstGeom>
        </p:spPr>
      </p:pic>
      <p:sp>
        <p:nvSpPr>
          <p:cNvPr id="24" name="Rektangel 23">
            <a:extLst>
              <a:ext uri="{FF2B5EF4-FFF2-40B4-BE49-F238E27FC236}">
                <a16:creationId xmlns:a16="http://schemas.microsoft.com/office/drawing/2014/main" id="{9683C752-88D7-4AD3-AF5E-81075EDEF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4374000"/>
            <a:ext cx="12191999" cy="2484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a-DK" dirty="0"/>
          </a:p>
        </p:txBody>
      </p:sp>
      <p:sp>
        <p:nvSpPr>
          <p:cNvPr id="28" name="Titel 1">
            <a:extLst>
              <a:ext uri="{FF2B5EF4-FFF2-40B4-BE49-F238E27FC236}">
                <a16:creationId xmlns:a16="http://schemas.microsoft.com/office/drawing/2014/main" id="{4595C0FA-AA7D-4727-B042-A050A2C868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2000" y="4669163"/>
            <a:ext cx="10346400" cy="1028375"/>
          </a:xfrm>
        </p:spPr>
        <p:txBody>
          <a:bodyPr anchor="t" anchorCtr="0"/>
          <a:lstStyle>
            <a:lvl1pPr>
              <a:defRPr sz="38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Overskrift 38pt skrives her i en eller to linjer</a:t>
            </a:r>
          </a:p>
        </p:txBody>
      </p:sp>
      <p:sp>
        <p:nvSpPr>
          <p:cNvPr id="29" name="Pladsholder til billede 5">
            <a:extLst>
              <a:ext uri="{FF2B5EF4-FFF2-40B4-BE49-F238E27FC236}">
                <a16:creationId xmlns:a16="http://schemas.microsoft.com/office/drawing/2014/main" id="{0A83329D-1949-4780-8B55-301D3A3E7D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826606"/>
            <a:ext cx="12192000" cy="3546956"/>
          </a:xfrm>
        </p:spPr>
        <p:txBody>
          <a:bodyPr anchor="ctr" anchorCtr="1"/>
          <a:lstStyle>
            <a:lvl1pPr marL="0" indent="0">
              <a:buNone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Klik på ikon for at indsætte billede</a:t>
            </a:r>
          </a:p>
        </p:txBody>
      </p:sp>
      <p:pic>
        <p:nvPicPr>
          <p:cNvPr id="886899103" name="image" descr="{&quot;templafy&quot;:{&quot;id&quot;:&quot;346778ec-1c04-46c8-b697-66314ff4bc8a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" y="5712381"/>
            <a:ext cx="687600" cy="687600"/>
          </a:xfrm>
          <a:prstGeom prst="rect">
            <a:avLst/>
          </a:prstGeom>
        </p:spPr>
      </p:pic>
      <p:pic>
        <p:nvPicPr>
          <p:cNvPr id="30" name="Region">
            <a:extLst>
              <a:ext uri="{FF2B5EF4-FFF2-40B4-BE49-F238E27FC236}">
                <a16:creationId xmlns:a16="http://schemas.microsoft.com/office/drawing/2014/main" id="{6C582E96-8B0B-4CDC-B086-BF58A9BD065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0" y="5757788"/>
            <a:ext cx="116417" cy="594784"/>
          </a:xfrm>
          <a:prstGeom prst="rect">
            <a:avLst/>
          </a:prstGeom>
        </p:spPr>
      </p:pic>
      <p:sp>
        <p:nvSpPr>
          <p:cNvPr id="19" name="Slide Number Placeholder 8">
            <a:extLst>
              <a:ext uri="{FF2B5EF4-FFF2-40B4-BE49-F238E27FC236}">
                <a16:creationId xmlns:a16="http://schemas.microsoft.com/office/drawing/2014/main" id="{E618ED69-F710-4A81-83DF-82BB55616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4613" y="6289200"/>
            <a:ext cx="687386" cy="1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305704947" name="image" descr="{&quot;templafy&quot;:{&quot;id&quot;:&quot;6e49d26d-2657-4ea6-85e4-bf9fb95e804a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57600" y="97200"/>
            <a:ext cx="2178000" cy="684000"/>
          </a:xfrm>
          <a:prstGeom prst="rect">
            <a:avLst/>
          </a:prstGeom>
        </p:spPr>
      </p:pic>
      <p:sp>
        <p:nvSpPr>
          <p:cNvPr id="36" name="text" descr="{&quot;templafy&quot;:{&quot;id&quot;:&quot;86c56498-698b-41bf-94ce-fe2299581004&quot;}}" title="Form.PresentationTitle">
            <a:extLst>
              <a:ext uri="{FF2B5EF4-FFF2-40B4-BE49-F238E27FC236}">
                <a16:creationId xmlns:a16="http://schemas.microsoft.com/office/drawing/2014/main" id="{419B8D28-E272-4D2B-85E0-D59E485D09D3}"/>
              </a:ext>
            </a:extLst>
          </p:cNvPr>
          <p:cNvSpPr txBox="1"/>
          <p:nvPr userDrawn="1"/>
        </p:nvSpPr>
        <p:spPr>
          <a:xfrm>
            <a:off x="1152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bg1"/>
              </a:solidFill>
            </a:endParaRPr>
          </a:p>
        </p:txBody>
      </p:sp>
      <p:sp>
        <p:nvSpPr>
          <p:cNvPr id="38" name="text" descr="{&quot;templafy&quot;:{&quot;id&quot;:&quot;aab1eea5-7f1f-48d3-97fa-d4ebaedc4927&quot;}}" title="UserProfile.Name">
            <a:extLst>
              <a:ext uri="{FF2B5EF4-FFF2-40B4-BE49-F238E27FC236}">
                <a16:creationId xmlns:a16="http://schemas.microsoft.com/office/drawing/2014/main" id="{DAC55F5A-4945-4564-8F1A-CD5342567942}"/>
              </a:ext>
            </a:extLst>
          </p:cNvPr>
          <p:cNvSpPr txBox="1"/>
          <p:nvPr userDrawn="1"/>
        </p:nvSpPr>
        <p:spPr>
          <a:xfrm>
            <a:off x="80436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  <p:sp>
        <p:nvSpPr>
          <p:cNvPr id="39" name="text" descr="{&quot;templafy&quot;:{&quot;id&quot;:&quot;35bbfe80-c170-4c13-823e-0b9221d99d52&quot;}}" hidden="1" title="Form.Manuel_dato">
            <a:extLst>
              <a:ext uri="{FF2B5EF4-FFF2-40B4-BE49-F238E27FC236}">
                <a16:creationId xmlns:a16="http://schemas.microsoft.com/office/drawing/2014/main" id="{7E183441-C0DC-44F9-B6BF-90FE6C73046C}"/>
              </a:ext>
            </a:extLst>
          </p:cNvPr>
          <p:cNvSpPr txBox="1"/>
          <p:nvPr userDrawn="1"/>
        </p:nvSpPr>
        <p:spPr>
          <a:xfrm>
            <a:off x="80436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  <p:pic>
        <p:nvPicPr>
          <p:cNvPr id="23212774" name="image" descr="{&quot;templafy&quot;:{&quot;id&quot;:&quot;d7284bc5-4b6b-4c65-b53a-67bb4d67939c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9749" y="6318000"/>
            <a:ext cx="1324800" cy="421200"/>
          </a:xfrm>
          <a:prstGeom prst="rect">
            <a:avLst/>
          </a:prstGeom>
        </p:spPr>
      </p:pic>
      <p:sp>
        <p:nvSpPr>
          <p:cNvPr id="16" name="text" descr="{&quot;templafy&quot;:{&quot;id&quot;:&quot;488f47d5-5755-4ae2-a520-13ad109277ab&quot;}}" title="UserProfile.Office.Virksomhed_{{DocumentLanguage}}">
            <a:extLst>
              <a:ext uri="{FF2B5EF4-FFF2-40B4-BE49-F238E27FC236}">
                <a16:creationId xmlns:a16="http://schemas.microsoft.com/office/drawing/2014/main" id="{860777C0-F7F1-457A-AEE7-CF3F3AC762B8}"/>
              </a:ext>
            </a:extLst>
          </p:cNvPr>
          <p:cNvSpPr txBox="1"/>
          <p:nvPr userDrawn="1"/>
        </p:nvSpPr>
        <p:spPr>
          <a:xfrm>
            <a:off x="1152000" y="207098"/>
            <a:ext cx="6120000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200" b="1" noProof="0" dirty="0">
                <a:solidFill>
                  <a:schemeClr val="accent5">
                    <a:lumMod val="75000"/>
                  </a:schemeClr>
                </a:solidFill>
              </a:rPr>
              <a:t>Region Hovedstadens Psykiatri</a:t>
            </a:r>
          </a:p>
        </p:txBody>
      </p:sp>
      <p:sp>
        <p:nvSpPr>
          <p:cNvPr id="17" name="text" descr="{&quot;templafy&quot;:{&quot;id&quot;:&quot;53e90230-1ebf-4cb9-a134-2510e09a6bec&quot;}}" title="UserProfile.CenterFreeText">
            <a:extLst>
              <a:ext uri="{FF2B5EF4-FFF2-40B4-BE49-F238E27FC236}">
                <a16:creationId xmlns:a16="http://schemas.microsoft.com/office/drawing/2014/main" id="{9604DA75-EF19-4503-A58D-4CC33FE9F09A}"/>
              </a:ext>
            </a:extLst>
          </p:cNvPr>
          <p:cNvSpPr txBox="1">
            <a:spLocks/>
          </p:cNvSpPr>
          <p:nvPr userDrawn="1"/>
        </p:nvSpPr>
        <p:spPr>
          <a:xfrm>
            <a:off x="1152000" y="370800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8" name="text" descr="{&quot;templafy&quot;:{&quot;id&quot;:&quot;27fa3b43-1a92-430b-905d-ef6dcd8d22be&quot;}}" hidden="1" title="UserProfile.Centers.Center_{{DocumentLanguage}}">
            <a:extLst>
              <a:ext uri="{FF2B5EF4-FFF2-40B4-BE49-F238E27FC236}">
                <a16:creationId xmlns:a16="http://schemas.microsoft.com/office/drawing/2014/main" id="{13F569BD-45D0-44E8-88DC-155DAB28B96C}"/>
              </a:ext>
            </a:extLst>
          </p:cNvPr>
          <p:cNvSpPr txBox="1">
            <a:spLocks/>
          </p:cNvSpPr>
          <p:nvPr userDrawn="1"/>
        </p:nvSpPr>
        <p:spPr>
          <a:xfrm>
            <a:off x="1152000" y="370800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2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2993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05067889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53133087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k 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15357799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13545147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da-DK"/>
              <a:t>Klik for at redigere teksttypografierne i masteren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55263854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01727442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66821121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73244977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4358010"/>
      </p:ext>
    </p:extLst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579097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Èn tekst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>
          <a:xfrm>
            <a:off x="1151999" y="872716"/>
            <a:ext cx="10344675" cy="827497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Overskrift 28pt i max. to linjer </a:t>
            </a:r>
            <a:br>
              <a:rPr lang="da-DK" dirty="0"/>
            </a:br>
            <a:r>
              <a:rPr lang="da-DK" dirty="0"/>
              <a:t>teksten vokser opad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3" hasCustomPrompt="1"/>
          </p:nvPr>
        </p:nvSpPr>
        <p:spPr>
          <a:xfrm>
            <a:off x="1152000" y="1989138"/>
            <a:ext cx="10344674" cy="3708400"/>
          </a:xfrm>
        </p:spPr>
        <p:txBody>
          <a:bodyPr/>
          <a:lstStyle>
            <a:lvl1pPr marL="270000" indent="-270000">
              <a:defRPr/>
            </a:lvl1pPr>
            <a:lvl2pPr marL="630000" indent="-270000">
              <a:defRPr/>
            </a:lvl2pPr>
            <a:lvl3pPr marL="936000" indent="-234000">
              <a:defRPr/>
            </a:lvl3pPr>
            <a:lvl4pPr marL="1296000" indent="-216000">
              <a:defRPr/>
            </a:lvl4pPr>
            <a:lvl5pPr marL="1656000" indent="-216000">
              <a:defRPr/>
            </a:lvl5pPr>
            <a:lvl6pPr marL="1998000" indent="-180000">
              <a:defRPr/>
            </a:lvl6pPr>
            <a:lvl7pPr marL="2358000" indent="-180000">
              <a:defRPr/>
            </a:lvl7pPr>
            <a:lvl8pPr marL="2718000" indent="-180000">
              <a:defRPr/>
            </a:lvl8pPr>
            <a:lvl9pPr marL="2718000" indent="-180000">
              <a:defRPr sz="1000"/>
            </a:lvl9pPr>
          </a:lstStyle>
          <a:p>
            <a:pPr lvl="0"/>
            <a:r>
              <a:rPr lang="da-DK" dirty="0"/>
              <a:t>Brødtekst 22pt skrives her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 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FE491970-C3E5-4ACC-B2C7-ED91F9637F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2304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7" name="text" descr="{&quot;templafy&quot;:{&quot;id&quot;:&quot;e5fd3f2a-def9-4812-8e10-cbbc84bffed6&quot;}}" hidden="1" title="UserProfile.CenterFreeText">
            <a:extLst>
              <a:ext uri="{FF2B5EF4-FFF2-40B4-BE49-F238E27FC236}">
                <a16:creationId xmlns:a16="http://schemas.microsoft.com/office/drawing/2014/main" id="{E53FC353-2F0F-4922-821A-1A51D53892CD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86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/>
          </a:p>
        </p:txBody>
      </p:sp>
      <p:sp>
        <p:nvSpPr>
          <p:cNvPr id="23" name="text" descr="{&quot;templafy&quot;:{&quot;id&quot;:&quot;3c0df4c3-b878-4744-82e1-7829351f7eea&quot;}}" hidden="1" title="Form.Manuel_dato">
            <a:extLst>
              <a:ext uri="{FF2B5EF4-FFF2-40B4-BE49-F238E27FC236}">
                <a16:creationId xmlns:a16="http://schemas.microsoft.com/office/drawing/2014/main" id="{D852104B-31C3-45BB-B8A2-2EFD81BDA39E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  <p:pic>
        <p:nvPicPr>
          <p:cNvPr id="1252395144" name="image" descr="{&quot;templafy&quot;:{&quot;id&quot;:&quot;fcaa0d8d-c137-49ff-900b-cbb996f23dee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7600" y="97200"/>
            <a:ext cx="2178000" cy="684000"/>
          </a:xfrm>
          <a:prstGeom prst="rect">
            <a:avLst/>
          </a:prstGeom>
        </p:spPr>
      </p:pic>
      <p:pic>
        <p:nvPicPr>
          <p:cNvPr id="982288466" name="image" descr="{&quot;templafy&quot;:{&quot;id&quot;:&quot;e2e1ac5e-6a79-439f-b2bd-13cc790780fe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" y="5712381"/>
            <a:ext cx="687600" cy="687600"/>
          </a:xfrm>
          <a:prstGeom prst="rect">
            <a:avLst/>
          </a:prstGeom>
        </p:spPr>
      </p:pic>
      <p:pic>
        <p:nvPicPr>
          <p:cNvPr id="35" name="Region">
            <a:extLst>
              <a:ext uri="{FF2B5EF4-FFF2-40B4-BE49-F238E27FC236}">
                <a16:creationId xmlns:a16="http://schemas.microsoft.com/office/drawing/2014/main" id="{C37A18B1-4A7D-4F03-828C-B60E0027748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0" y="5757788"/>
            <a:ext cx="116417" cy="594784"/>
          </a:xfrm>
          <a:prstGeom prst="rect">
            <a:avLst/>
          </a:prstGeom>
        </p:spPr>
      </p:pic>
      <p:sp>
        <p:nvSpPr>
          <p:cNvPr id="51" name="Slide Number Placeholder 6">
            <a:extLst>
              <a:ext uri="{FF2B5EF4-FFF2-40B4-BE49-F238E27FC236}">
                <a16:creationId xmlns:a16="http://schemas.microsoft.com/office/drawing/2014/main" id="{640BE87F-6960-413A-9C5E-84308D84E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5600" y="6289200"/>
            <a:ext cx="687386" cy="1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DAB5548-7253-48D6-B95B-F3D312A72220}" type="slidenum">
              <a:rPr lang="en-GB" smtClean="0"/>
              <a:pPr/>
              <a:t>‹nr.›</a:t>
            </a:fld>
            <a:endParaRPr lang="en-GB" dirty="0"/>
          </a:p>
        </p:txBody>
      </p:sp>
      <p:pic>
        <p:nvPicPr>
          <p:cNvPr id="173520735" name="image" descr="{&quot;templafy&quot;:{&quot;id&quot;:&quot;0f0a48e5-306c-49fe-88ae-c5884ba98498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9200" y="6318000"/>
            <a:ext cx="1324800" cy="421200"/>
          </a:xfrm>
          <a:prstGeom prst="rect">
            <a:avLst/>
          </a:prstGeom>
        </p:spPr>
      </p:pic>
      <p:sp>
        <p:nvSpPr>
          <p:cNvPr id="53" name="text" descr="{&quot;templafy&quot;:{&quot;id&quot;:&quot;83a23146-8070-4c64-997a-845aa2e72371&quot;}}" title="Form.PresentationTitle">
            <a:extLst>
              <a:ext uri="{FF2B5EF4-FFF2-40B4-BE49-F238E27FC236}">
                <a16:creationId xmlns:a16="http://schemas.microsoft.com/office/drawing/2014/main" id="{E92362F4-BC5C-480F-8FBA-FBB9411877EC}"/>
              </a:ext>
            </a:extLst>
          </p:cNvPr>
          <p:cNvSpPr txBox="1"/>
          <p:nvPr userDrawn="1"/>
        </p:nvSpPr>
        <p:spPr>
          <a:xfrm>
            <a:off x="1152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tx1"/>
              </a:solidFill>
            </a:endParaRPr>
          </a:p>
        </p:txBody>
      </p:sp>
      <p:sp>
        <p:nvSpPr>
          <p:cNvPr id="56" name="text" descr="{&quot;templafy&quot;:{&quot;id&quot;:&quot;7395cd39-92fc-4ce1-99b7-351d53591cda&quot;}}" title="UserProfile.Name">
            <a:extLst>
              <a:ext uri="{FF2B5EF4-FFF2-40B4-BE49-F238E27FC236}">
                <a16:creationId xmlns:a16="http://schemas.microsoft.com/office/drawing/2014/main" id="{ED060585-3B53-4968-A762-90952BC55CDB}"/>
              </a:ext>
            </a:extLst>
          </p:cNvPr>
          <p:cNvSpPr txBox="1"/>
          <p:nvPr userDrawn="1"/>
        </p:nvSpPr>
        <p:spPr>
          <a:xfrm>
            <a:off x="80436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tx1"/>
              </a:solidFill>
            </a:endParaRPr>
          </a:p>
        </p:txBody>
      </p:sp>
      <p:sp>
        <p:nvSpPr>
          <p:cNvPr id="57" name="text" descr="{&quot;templafy&quot;:{&quot;id&quot;:&quot;9be158c6-3ae2-42d8-9f5c-b4e400c2e370&quot;}}" hidden="1" title="Form.Manuel_dato">
            <a:extLst>
              <a:ext uri="{FF2B5EF4-FFF2-40B4-BE49-F238E27FC236}">
                <a16:creationId xmlns:a16="http://schemas.microsoft.com/office/drawing/2014/main" id="{FD95FAF6-8132-4B0C-BCA3-CE38E1738DD8}"/>
              </a:ext>
            </a:extLst>
          </p:cNvPr>
          <p:cNvSpPr txBox="1"/>
          <p:nvPr userDrawn="1"/>
        </p:nvSpPr>
        <p:spPr>
          <a:xfrm>
            <a:off x="80436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tx1"/>
              </a:solidFill>
            </a:endParaRPr>
          </a:p>
        </p:txBody>
      </p:sp>
      <p:sp>
        <p:nvSpPr>
          <p:cNvPr id="17" name="text" descr="{&quot;templafy&quot;:{&quot;id&quot;:&quot;fea355e5-4e2e-4c41-9ea1-bb32674e9a2c&quot;}}" title="UserProfile.Office.Virksomhed_{{DocumentLanguage}}">
            <a:extLst>
              <a:ext uri="{FF2B5EF4-FFF2-40B4-BE49-F238E27FC236}">
                <a16:creationId xmlns:a16="http://schemas.microsoft.com/office/drawing/2014/main" id="{FCCF94AB-BF37-4D0D-87BA-80169642543D}"/>
              </a:ext>
            </a:extLst>
          </p:cNvPr>
          <p:cNvSpPr txBox="1"/>
          <p:nvPr userDrawn="1"/>
        </p:nvSpPr>
        <p:spPr>
          <a:xfrm>
            <a:off x="1152000" y="207098"/>
            <a:ext cx="6120000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200" b="1" noProof="0" dirty="0">
                <a:solidFill>
                  <a:schemeClr val="accent5">
                    <a:lumMod val="75000"/>
                  </a:schemeClr>
                </a:solidFill>
              </a:rPr>
              <a:t>Region Hovedstadens Psykiatri</a:t>
            </a:r>
          </a:p>
        </p:txBody>
      </p:sp>
      <p:sp>
        <p:nvSpPr>
          <p:cNvPr id="18" name="text" descr="{&quot;templafy&quot;:{&quot;id&quot;:&quot;455d0fd8-4d1a-4867-86c3-a2d8b35b23a7&quot;}}" title="UserProfile.CenterFreeText">
            <a:extLst>
              <a:ext uri="{FF2B5EF4-FFF2-40B4-BE49-F238E27FC236}">
                <a16:creationId xmlns:a16="http://schemas.microsoft.com/office/drawing/2014/main" id="{64BF01B1-55FB-4769-902B-6A720F55A487}"/>
              </a:ext>
            </a:extLst>
          </p:cNvPr>
          <p:cNvSpPr txBox="1">
            <a:spLocks/>
          </p:cNvSpPr>
          <p:nvPr userDrawn="1"/>
        </p:nvSpPr>
        <p:spPr>
          <a:xfrm>
            <a:off x="1152000" y="370800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0" name="text" descr="{&quot;templafy&quot;:{&quot;id&quot;:&quot;ee0b8e7f-fd5a-4434-a0ea-504c922db45c&quot;}}" hidden="1" title="UserProfile.Centers.Center_{{DocumentLanguage}}">
            <a:extLst>
              <a:ext uri="{FF2B5EF4-FFF2-40B4-BE49-F238E27FC236}">
                <a16:creationId xmlns:a16="http://schemas.microsoft.com/office/drawing/2014/main" id="{3560368B-5FF3-4B58-BAB6-37D70083D781}"/>
              </a:ext>
            </a:extLst>
          </p:cNvPr>
          <p:cNvSpPr txBox="1">
            <a:spLocks/>
          </p:cNvSpPr>
          <p:nvPr userDrawn="1"/>
        </p:nvSpPr>
        <p:spPr>
          <a:xfrm>
            <a:off x="1152000" y="370800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2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4240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Èn tekst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>
          <a:xfrm>
            <a:off x="1151999" y="872716"/>
            <a:ext cx="10344675" cy="827497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Overskrift 28pt i max. to linjer </a:t>
            </a:r>
            <a:br>
              <a:rPr lang="da-DK" dirty="0"/>
            </a:br>
            <a:r>
              <a:rPr lang="da-DK" dirty="0"/>
              <a:t>teksten vokser opad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3" hasCustomPrompt="1"/>
          </p:nvPr>
        </p:nvSpPr>
        <p:spPr>
          <a:xfrm>
            <a:off x="1152000" y="1989138"/>
            <a:ext cx="10344674" cy="3708400"/>
          </a:xfrm>
        </p:spPr>
        <p:txBody>
          <a:bodyPr/>
          <a:lstStyle>
            <a:lvl1pPr marL="270000" indent="-270000">
              <a:defRPr/>
            </a:lvl1pPr>
            <a:lvl2pPr marL="630000" indent="-270000">
              <a:defRPr/>
            </a:lvl2pPr>
            <a:lvl3pPr marL="936000" indent="-234000">
              <a:defRPr/>
            </a:lvl3pPr>
            <a:lvl4pPr marL="1296000" indent="-216000">
              <a:defRPr/>
            </a:lvl4pPr>
            <a:lvl5pPr marL="1656000" indent="-216000">
              <a:defRPr/>
            </a:lvl5pPr>
            <a:lvl6pPr marL="1998000" indent="-180000">
              <a:defRPr/>
            </a:lvl6pPr>
            <a:lvl7pPr marL="2358000" indent="-180000">
              <a:defRPr/>
            </a:lvl7pPr>
            <a:lvl8pPr marL="2718000" indent="-180000">
              <a:defRPr/>
            </a:lvl8pPr>
            <a:lvl9pPr marL="2718000" indent="-180000">
              <a:defRPr sz="1000"/>
            </a:lvl9pPr>
          </a:lstStyle>
          <a:p>
            <a:pPr lvl="0"/>
            <a:r>
              <a:rPr lang="da-DK" dirty="0"/>
              <a:t>Brødtekst 22pt skrives her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 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FE491970-C3E5-4ACC-B2C7-ED91F9637F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2304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7" name="text" descr="{&quot;templafy&quot;:{&quot;id&quot;:&quot;e5fd3f2a-def9-4812-8e10-cbbc84bffed6&quot;}}" hidden="1" title="UserProfile.CenterFreeText">
            <a:extLst>
              <a:ext uri="{FF2B5EF4-FFF2-40B4-BE49-F238E27FC236}">
                <a16:creationId xmlns:a16="http://schemas.microsoft.com/office/drawing/2014/main" id="{E53FC353-2F0F-4922-821A-1A51D53892CD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86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/>
          </a:p>
        </p:txBody>
      </p:sp>
      <p:sp>
        <p:nvSpPr>
          <p:cNvPr id="23" name="text" descr="{&quot;templafy&quot;:{&quot;id&quot;:&quot;3c0df4c3-b878-4744-82e1-7829351f7eea&quot;}}" hidden="1" title="Form.Manuel_dato">
            <a:extLst>
              <a:ext uri="{FF2B5EF4-FFF2-40B4-BE49-F238E27FC236}">
                <a16:creationId xmlns:a16="http://schemas.microsoft.com/office/drawing/2014/main" id="{D852104B-31C3-45BB-B8A2-2EFD81BDA39E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  <p:pic>
        <p:nvPicPr>
          <p:cNvPr id="1252395144" name="image" descr="{&quot;templafy&quot;:{&quot;id&quot;:&quot;fcaa0d8d-c137-49ff-900b-cbb996f23dee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7600" y="97200"/>
            <a:ext cx="2178000" cy="684000"/>
          </a:xfrm>
          <a:prstGeom prst="rect">
            <a:avLst/>
          </a:prstGeom>
        </p:spPr>
      </p:pic>
      <p:pic>
        <p:nvPicPr>
          <p:cNvPr id="982288466" name="image" descr="{&quot;templafy&quot;:{&quot;id&quot;:&quot;e2e1ac5e-6a79-439f-b2bd-13cc790780fe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" y="5712381"/>
            <a:ext cx="687600" cy="687600"/>
          </a:xfrm>
          <a:prstGeom prst="rect">
            <a:avLst/>
          </a:prstGeom>
        </p:spPr>
      </p:pic>
      <p:pic>
        <p:nvPicPr>
          <p:cNvPr id="35" name="Region">
            <a:extLst>
              <a:ext uri="{FF2B5EF4-FFF2-40B4-BE49-F238E27FC236}">
                <a16:creationId xmlns:a16="http://schemas.microsoft.com/office/drawing/2014/main" id="{C37A18B1-4A7D-4F03-828C-B60E0027748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0" y="5757788"/>
            <a:ext cx="116417" cy="594784"/>
          </a:xfrm>
          <a:prstGeom prst="rect">
            <a:avLst/>
          </a:prstGeom>
        </p:spPr>
      </p:pic>
      <p:sp>
        <p:nvSpPr>
          <p:cNvPr id="51" name="Slide Number Placeholder 6">
            <a:extLst>
              <a:ext uri="{FF2B5EF4-FFF2-40B4-BE49-F238E27FC236}">
                <a16:creationId xmlns:a16="http://schemas.microsoft.com/office/drawing/2014/main" id="{640BE87F-6960-413A-9C5E-84308D84E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5600" y="6289200"/>
            <a:ext cx="687386" cy="1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DAB5548-7253-48D6-B95B-F3D312A72220}" type="slidenum">
              <a:rPr lang="en-GB" smtClean="0"/>
              <a:pPr/>
              <a:t>‹nr.›</a:t>
            </a:fld>
            <a:endParaRPr lang="en-GB" dirty="0"/>
          </a:p>
        </p:txBody>
      </p:sp>
      <p:pic>
        <p:nvPicPr>
          <p:cNvPr id="173520735" name="image" descr="{&quot;templafy&quot;:{&quot;id&quot;:&quot;0f0a48e5-306c-49fe-88ae-c5884ba98498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9200" y="6318000"/>
            <a:ext cx="1324800" cy="421200"/>
          </a:xfrm>
          <a:prstGeom prst="rect">
            <a:avLst/>
          </a:prstGeom>
        </p:spPr>
      </p:pic>
      <p:sp>
        <p:nvSpPr>
          <p:cNvPr id="53" name="text" descr="{&quot;templafy&quot;:{&quot;id&quot;:&quot;83a23146-8070-4c64-997a-845aa2e72371&quot;}}" title="Form.PresentationTitle">
            <a:extLst>
              <a:ext uri="{FF2B5EF4-FFF2-40B4-BE49-F238E27FC236}">
                <a16:creationId xmlns:a16="http://schemas.microsoft.com/office/drawing/2014/main" id="{E92362F4-BC5C-480F-8FBA-FBB9411877EC}"/>
              </a:ext>
            </a:extLst>
          </p:cNvPr>
          <p:cNvSpPr txBox="1"/>
          <p:nvPr userDrawn="1"/>
        </p:nvSpPr>
        <p:spPr>
          <a:xfrm>
            <a:off x="1152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tx1"/>
              </a:solidFill>
            </a:endParaRPr>
          </a:p>
        </p:txBody>
      </p:sp>
      <p:sp>
        <p:nvSpPr>
          <p:cNvPr id="56" name="text" descr="{&quot;templafy&quot;:{&quot;id&quot;:&quot;7395cd39-92fc-4ce1-99b7-351d53591cda&quot;}}" title="UserProfile.Name">
            <a:extLst>
              <a:ext uri="{FF2B5EF4-FFF2-40B4-BE49-F238E27FC236}">
                <a16:creationId xmlns:a16="http://schemas.microsoft.com/office/drawing/2014/main" id="{ED060585-3B53-4968-A762-90952BC55CDB}"/>
              </a:ext>
            </a:extLst>
          </p:cNvPr>
          <p:cNvSpPr txBox="1"/>
          <p:nvPr userDrawn="1"/>
        </p:nvSpPr>
        <p:spPr>
          <a:xfrm>
            <a:off x="80436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tx1"/>
              </a:solidFill>
            </a:endParaRPr>
          </a:p>
        </p:txBody>
      </p:sp>
      <p:sp>
        <p:nvSpPr>
          <p:cNvPr id="57" name="text" descr="{&quot;templafy&quot;:{&quot;id&quot;:&quot;9be158c6-3ae2-42d8-9f5c-b4e400c2e370&quot;}}" hidden="1" title="Form.Manuel_dato">
            <a:extLst>
              <a:ext uri="{FF2B5EF4-FFF2-40B4-BE49-F238E27FC236}">
                <a16:creationId xmlns:a16="http://schemas.microsoft.com/office/drawing/2014/main" id="{FD95FAF6-8132-4B0C-BCA3-CE38E1738DD8}"/>
              </a:ext>
            </a:extLst>
          </p:cNvPr>
          <p:cNvSpPr txBox="1"/>
          <p:nvPr userDrawn="1"/>
        </p:nvSpPr>
        <p:spPr>
          <a:xfrm>
            <a:off x="80436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tx1"/>
              </a:solidFill>
            </a:endParaRPr>
          </a:p>
        </p:txBody>
      </p:sp>
      <p:sp>
        <p:nvSpPr>
          <p:cNvPr id="17" name="text" descr="{&quot;templafy&quot;:{&quot;id&quot;:&quot;fea355e5-4e2e-4c41-9ea1-bb32674e9a2c&quot;}}" title="UserProfile.Office.Virksomhed_{{DocumentLanguage}}">
            <a:extLst>
              <a:ext uri="{FF2B5EF4-FFF2-40B4-BE49-F238E27FC236}">
                <a16:creationId xmlns:a16="http://schemas.microsoft.com/office/drawing/2014/main" id="{FCCF94AB-BF37-4D0D-87BA-80169642543D}"/>
              </a:ext>
            </a:extLst>
          </p:cNvPr>
          <p:cNvSpPr txBox="1"/>
          <p:nvPr userDrawn="1"/>
        </p:nvSpPr>
        <p:spPr>
          <a:xfrm>
            <a:off x="1152000" y="207098"/>
            <a:ext cx="6120000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200" b="1" noProof="0" dirty="0">
                <a:solidFill>
                  <a:schemeClr val="accent5">
                    <a:lumMod val="75000"/>
                  </a:schemeClr>
                </a:solidFill>
              </a:rPr>
              <a:t>Region Hovedstadens Psykiatri</a:t>
            </a:r>
          </a:p>
        </p:txBody>
      </p:sp>
      <p:sp>
        <p:nvSpPr>
          <p:cNvPr id="18" name="text" descr="{&quot;templafy&quot;:{&quot;id&quot;:&quot;455d0fd8-4d1a-4867-86c3-a2d8b35b23a7&quot;}}" title="UserProfile.CenterFreeText">
            <a:extLst>
              <a:ext uri="{FF2B5EF4-FFF2-40B4-BE49-F238E27FC236}">
                <a16:creationId xmlns:a16="http://schemas.microsoft.com/office/drawing/2014/main" id="{64BF01B1-55FB-4769-902B-6A720F55A487}"/>
              </a:ext>
            </a:extLst>
          </p:cNvPr>
          <p:cNvSpPr txBox="1">
            <a:spLocks/>
          </p:cNvSpPr>
          <p:nvPr userDrawn="1"/>
        </p:nvSpPr>
        <p:spPr>
          <a:xfrm>
            <a:off x="1152000" y="370800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0" name="text" descr="{&quot;templafy&quot;:{&quot;id&quot;:&quot;ee0b8e7f-fd5a-4434-a0ea-504c922db45c&quot;}}" hidden="1" title="UserProfile.Centers.Center_{{DocumentLanguage}}">
            <a:extLst>
              <a:ext uri="{FF2B5EF4-FFF2-40B4-BE49-F238E27FC236}">
                <a16:creationId xmlns:a16="http://schemas.microsoft.com/office/drawing/2014/main" id="{3560368B-5FF3-4B58-BAB6-37D70083D781}"/>
              </a:ext>
            </a:extLst>
          </p:cNvPr>
          <p:cNvSpPr txBox="1">
            <a:spLocks/>
          </p:cNvSpPr>
          <p:nvPr userDrawn="1"/>
        </p:nvSpPr>
        <p:spPr>
          <a:xfrm>
            <a:off x="1152000" y="370800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2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9037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o tekst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152000" y="871200"/>
            <a:ext cx="10346400" cy="82800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Overskrift 28pt i max. to linjer </a:t>
            </a:r>
            <a:br>
              <a:rPr lang="da-DK" dirty="0"/>
            </a:br>
            <a:r>
              <a:rPr lang="da-DK" dirty="0"/>
              <a:t>teksten vokser opad</a:t>
            </a:r>
          </a:p>
        </p:txBody>
      </p:sp>
      <p:sp>
        <p:nvSpPr>
          <p:cNvPr id="7" name="Pladsholder til indhold 6"/>
          <p:cNvSpPr>
            <a:spLocks noGrp="1"/>
          </p:cNvSpPr>
          <p:nvPr>
            <p:ph sz="quarter" idx="13" hasCustomPrompt="1"/>
          </p:nvPr>
        </p:nvSpPr>
        <p:spPr>
          <a:xfrm>
            <a:off x="1152000" y="1989138"/>
            <a:ext cx="5005387" cy="3708400"/>
          </a:xfrm>
        </p:spPr>
        <p:txBody>
          <a:bodyPr/>
          <a:lstStyle>
            <a:lvl1pPr marL="126000" indent="-126000">
              <a:defRPr sz="1800"/>
            </a:lvl1pPr>
            <a:lvl2pPr marL="450000" indent="-108000">
              <a:defRPr sz="1600"/>
            </a:lvl2pPr>
            <a:lvl3pPr marL="810000" indent="-108000">
              <a:defRPr sz="1400"/>
            </a:lvl3pPr>
            <a:lvl4pPr marL="1152000" indent="-90000">
              <a:defRPr sz="1200"/>
            </a:lvl4pPr>
            <a:lvl5pPr marL="1512000" indent="-90000">
              <a:defRPr sz="1000"/>
            </a:lvl5pPr>
            <a:lvl6pPr marL="1872000">
              <a:defRPr sz="1000"/>
            </a:lvl6pPr>
            <a:lvl7pPr marL="2232000">
              <a:defRPr sz="1000"/>
            </a:lvl7pPr>
            <a:lvl8pPr marL="2592000">
              <a:defRPr/>
            </a:lvl8pPr>
            <a:lvl9pPr marL="2952000">
              <a:defRPr sz="1000"/>
            </a:lvl9pPr>
          </a:lstStyle>
          <a:p>
            <a:pPr lvl="0"/>
            <a:r>
              <a:rPr lang="da-DK" dirty="0"/>
              <a:t>Brødtekst 18pt skrives her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 niveau</a:t>
            </a:r>
          </a:p>
          <a:p>
            <a:pPr lvl="6"/>
            <a:r>
              <a:rPr lang="da-DK" dirty="0"/>
              <a:t>7 niveau</a:t>
            </a:r>
          </a:p>
          <a:p>
            <a:pPr lvl="7"/>
            <a:r>
              <a:rPr lang="da-DK" dirty="0"/>
              <a:t>8 niveau</a:t>
            </a:r>
          </a:p>
          <a:p>
            <a:pPr lvl="8"/>
            <a:r>
              <a:rPr lang="da-DK" dirty="0"/>
              <a:t>9 niveau</a:t>
            </a:r>
          </a:p>
        </p:txBody>
      </p:sp>
      <p:sp>
        <p:nvSpPr>
          <p:cNvPr id="19" name="Pladsholder til indhold 6"/>
          <p:cNvSpPr>
            <a:spLocks noGrp="1"/>
          </p:cNvSpPr>
          <p:nvPr>
            <p:ph sz="quarter" idx="14" hasCustomPrompt="1"/>
          </p:nvPr>
        </p:nvSpPr>
        <p:spPr>
          <a:xfrm>
            <a:off x="6501600" y="1989138"/>
            <a:ext cx="5004000" cy="3708000"/>
          </a:xfrm>
        </p:spPr>
        <p:txBody>
          <a:bodyPr/>
          <a:lstStyle>
            <a:lvl1pPr marL="126000" indent="-126000">
              <a:defRPr sz="1800"/>
            </a:lvl1pPr>
            <a:lvl2pPr marL="450000" indent="-108000">
              <a:defRPr sz="1600"/>
            </a:lvl2pPr>
            <a:lvl3pPr marL="810000" indent="-108000">
              <a:defRPr sz="1400"/>
            </a:lvl3pPr>
            <a:lvl4pPr marL="1152000" indent="-90000">
              <a:defRPr sz="1200"/>
            </a:lvl4pPr>
            <a:lvl5pPr marL="1512000" indent="-90000">
              <a:defRPr sz="1000"/>
            </a:lvl5pPr>
            <a:lvl6pPr marL="1872000">
              <a:defRPr sz="1000"/>
            </a:lvl6pPr>
            <a:lvl7pPr marL="2232000">
              <a:defRPr sz="1000"/>
            </a:lvl7pPr>
            <a:lvl8pPr marL="2592000">
              <a:defRPr/>
            </a:lvl8pPr>
            <a:lvl9pPr marL="2952000">
              <a:defRPr sz="1000"/>
            </a:lvl9pPr>
          </a:lstStyle>
          <a:p>
            <a:pPr lvl="0"/>
            <a:r>
              <a:rPr lang="da-DK" dirty="0"/>
              <a:t>Brødtekst 18pt skrives her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 niveau</a:t>
            </a:r>
          </a:p>
          <a:p>
            <a:pPr lvl="6"/>
            <a:r>
              <a:rPr lang="da-DK" dirty="0"/>
              <a:t>7 niveau</a:t>
            </a:r>
          </a:p>
          <a:p>
            <a:pPr lvl="7"/>
            <a:r>
              <a:rPr lang="da-DK" dirty="0"/>
              <a:t>8 niveau</a:t>
            </a:r>
          </a:p>
          <a:p>
            <a:pPr lvl="8"/>
            <a:r>
              <a:rPr lang="da-DK" dirty="0"/>
              <a:t>9 niveau</a:t>
            </a:r>
          </a:p>
        </p:txBody>
      </p:sp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168D8D5A-0B9B-4749-A27C-B61865A9F46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8" name="Footer Placeholder 7" hidden="1">
            <a:extLst>
              <a:ext uri="{FF2B5EF4-FFF2-40B4-BE49-F238E27FC236}">
                <a16:creationId xmlns:a16="http://schemas.microsoft.com/office/drawing/2014/main" id="{BD7D929E-55A9-404B-AB63-7056C83E8F0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text" descr="{&quot;templafy&quot;:{&quot;id&quot;:&quot;19b996e8-f6be-4482-98c7-d89a2e0c2ae5&quot;}}" hidden="1" title="UserProfile.CenterFreeText">
            <a:extLst>
              <a:ext uri="{FF2B5EF4-FFF2-40B4-BE49-F238E27FC236}">
                <a16:creationId xmlns:a16="http://schemas.microsoft.com/office/drawing/2014/main" id="{77896589-C225-45A9-9215-F9AD1222BC9E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86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/>
          </a:p>
        </p:txBody>
      </p:sp>
      <p:sp>
        <p:nvSpPr>
          <p:cNvPr id="27" name="text" descr="{&quot;templafy&quot;:{&quot;id&quot;:&quot;d5e5a1ee-e3b4-4213-a11b-ebc48433ab9c&quot;}}" hidden="1" title="Form.Manuel_dato">
            <a:extLst>
              <a:ext uri="{FF2B5EF4-FFF2-40B4-BE49-F238E27FC236}">
                <a16:creationId xmlns:a16="http://schemas.microsoft.com/office/drawing/2014/main" id="{6FE2C55A-F3A3-4C26-9E35-9687C243706A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65887966-4CCE-471B-BD8A-22BDDF4D84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2304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806112409" name="image" descr="{&quot;templafy&quot;:{&quot;id&quot;:&quot;21ae78d3-3ff2-4bd6-a652-2831a215be67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7600" y="97200"/>
            <a:ext cx="2178000" cy="684000"/>
          </a:xfrm>
          <a:prstGeom prst="rect">
            <a:avLst/>
          </a:prstGeom>
        </p:spPr>
      </p:pic>
      <p:pic>
        <p:nvPicPr>
          <p:cNvPr id="647794568" name="image" descr="{&quot;templafy&quot;:{&quot;id&quot;:&quot;094202e5-e4d8-4506-ac11-8e6fb5b8eaf6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" y="5712381"/>
            <a:ext cx="687600" cy="687600"/>
          </a:xfrm>
          <a:prstGeom prst="rect">
            <a:avLst/>
          </a:prstGeom>
        </p:spPr>
      </p:pic>
      <p:pic>
        <p:nvPicPr>
          <p:cNvPr id="38" name="Region">
            <a:extLst>
              <a:ext uri="{FF2B5EF4-FFF2-40B4-BE49-F238E27FC236}">
                <a16:creationId xmlns:a16="http://schemas.microsoft.com/office/drawing/2014/main" id="{204795E4-6032-49BD-B627-A96652E1E21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0" y="5757788"/>
            <a:ext cx="116417" cy="594784"/>
          </a:xfrm>
          <a:prstGeom prst="rect">
            <a:avLst/>
          </a:prstGeom>
        </p:spPr>
      </p:pic>
      <p:sp>
        <p:nvSpPr>
          <p:cNvPr id="39" name="Slide Number Placeholder 6">
            <a:extLst>
              <a:ext uri="{FF2B5EF4-FFF2-40B4-BE49-F238E27FC236}">
                <a16:creationId xmlns:a16="http://schemas.microsoft.com/office/drawing/2014/main" id="{F1BF98B3-A287-40EC-A13F-887DF8949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5600" y="6289200"/>
            <a:ext cx="687386" cy="1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DAB5548-7253-48D6-B95B-F3D312A72220}" type="slidenum">
              <a:rPr lang="en-GB" smtClean="0"/>
              <a:pPr/>
              <a:t>‹nr.›</a:t>
            </a:fld>
            <a:endParaRPr lang="en-GB" dirty="0"/>
          </a:p>
        </p:txBody>
      </p:sp>
      <p:pic>
        <p:nvPicPr>
          <p:cNvPr id="640405158" name="image" descr="{&quot;templafy&quot;:{&quot;id&quot;:&quot;65cdbab2-ef2f-49e9-911a-b06b92e4a358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9200" y="6318000"/>
            <a:ext cx="1324800" cy="421200"/>
          </a:xfrm>
          <a:prstGeom prst="rect">
            <a:avLst/>
          </a:prstGeom>
        </p:spPr>
      </p:pic>
      <p:sp>
        <p:nvSpPr>
          <p:cNvPr id="41" name="text" descr="{&quot;templafy&quot;:{&quot;id&quot;:&quot;f3cef3f6-a195-469d-99ca-fd5b84929e71&quot;}}" title="Form.PresentationTitle">
            <a:extLst>
              <a:ext uri="{FF2B5EF4-FFF2-40B4-BE49-F238E27FC236}">
                <a16:creationId xmlns:a16="http://schemas.microsoft.com/office/drawing/2014/main" id="{73667E37-F6A1-4BF0-9D4E-71303A9A91B1}"/>
              </a:ext>
            </a:extLst>
          </p:cNvPr>
          <p:cNvSpPr txBox="1"/>
          <p:nvPr userDrawn="1"/>
        </p:nvSpPr>
        <p:spPr>
          <a:xfrm>
            <a:off x="1152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tx1"/>
              </a:solidFill>
            </a:endParaRPr>
          </a:p>
        </p:txBody>
      </p:sp>
      <p:sp>
        <p:nvSpPr>
          <p:cNvPr id="42" name="text" descr="{&quot;templafy&quot;:{&quot;id&quot;:&quot;e2c7f3c2-cc50-4abf-8265-2e3d89afd119&quot;}}" title="UserProfile.Name">
            <a:extLst>
              <a:ext uri="{FF2B5EF4-FFF2-40B4-BE49-F238E27FC236}">
                <a16:creationId xmlns:a16="http://schemas.microsoft.com/office/drawing/2014/main" id="{5B212BE7-A151-4491-A211-020E39C1524E}"/>
              </a:ext>
            </a:extLst>
          </p:cNvPr>
          <p:cNvSpPr txBox="1"/>
          <p:nvPr userDrawn="1"/>
        </p:nvSpPr>
        <p:spPr>
          <a:xfrm>
            <a:off x="80436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tx1"/>
              </a:solidFill>
            </a:endParaRPr>
          </a:p>
        </p:txBody>
      </p:sp>
      <p:sp>
        <p:nvSpPr>
          <p:cNvPr id="43" name="text" descr="{&quot;templafy&quot;:{&quot;id&quot;:&quot;12da91f5-cea3-4a8e-8fb2-bf9494cfdcc1&quot;}}" hidden="1" title="Form.Manuel_dato">
            <a:extLst>
              <a:ext uri="{FF2B5EF4-FFF2-40B4-BE49-F238E27FC236}">
                <a16:creationId xmlns:a16="http://schemas.microsoft.com/office/drawing/2014/main" id="{9C8BDA12-0BCE-459B-A4A9-4F052A9FEFE6}"/>
              </a:ext>
            </a:extLst>
          </p:cNvPr>
          <p:cNvSpPr txBox="1"/>
          <p:nvPr userDrawn="1"/>
        </p:nvSpPr>
        <p:spPr>
          <a:xfrm>
            <a:off x="80436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tx1"/>
              </a:solidFill>
            </a:endParaRPr>
          </a:p>
        </p:txBody>
      </p:sp>
      <p:sp>
        <p:nvSpPr>
          <p:cNvPr id="20" name="text" descr="{&quot;templafy&quot;:{&quot;id&quot;:&quot;b38a5b90-3a97-41dd-a409-696e9bbb5937&quot;}}" title="UserProfile.Office.Virksomhed_{{DocumentLanguage}}">
            <a:extLst>
              <a:ext uri="{FF2B5EF4-FFF2-40B4-BE49-F238E27FC236}">
                <a16:creationId xmlns:a16="http://schemas.microsoft.com/office/drawing/2014/main" id="{77609BCA-1AB4-4F17-A931-E7C69B20BBFF}"/>
              </a:ext>
            </a:extLst>
          </p:cNvPr>
          <p:cNvSpPr txBox="1"/>
          <p:nvPr userDrawn="1"/>
        </p:nvSpPr>
        <p:spPr>
          <a:xfrm>
            <a:off x="1152000" y="207098"/>
            <a:ext cx="6120000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200" b="1" noProof="0" dirty="0">
                <a:solidFill>
                  <a:schemeClr val="accent5">
                    <a:lumMod val="75000"/>
                  </a:schemeClr>
                </a:solidFill>
              </a:rPr>
              <a:t>Region Hovedstadens Psykiatri</a:t>
            </a:r>
          </a:p>
        </p:txBody>
      </p:sp>
      <p:sp>
        <p:nvSpPr>
          <p:cNvPr id="21" name="text" descr="{&quot;templafy&quot;:{&quot;id&quot;:&quot;5638b00a-195d-41aa-b158-054012cb8ba9&quot;}}" title="UserProfile.CenterFreeText">
            <a:extLst>
              <a:ext uri="{FF2B5EF4-FFF2-40B4-BE49-F238E27FC236}">
                <a16:creationId xmlns:a16="http://schemas.microsoft.com/office/drawing/2014/main" id="{2F6F7767-7180-4818-8F36-B6B0E5CC3C1C}"/>
              </a:ext>
            </a:extLst>
          </p:cNvPr>
          <p:cNvSpPr txBox="1">
            <a:spLocks/>
          </p:cNvSpPr>
          <p:nvPr userDrawn="1"/>
        </p:nvSpPr>
        <p:spPr>
          <a:xfrm>
            <a:off x="1152000" y="370800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3" name="text" descr="{&quot;templafy&quot;:{&quot;id&quot;:&quot;377841ff-e680-40ef-b7e4-7ee31e090a06&quot;}}" hidden="1" title="UserProfile.Centers.Center_{{DocumentLanguage}}">
            <a:extLst>
              <a:ext uri="{FF2B5EF4-FFF2-40B4-BE49-F238E27FC236}">
                <a16:creationId xmlns:a16="http://schemas.microsoft.com/office/drawing/2014/main" id="{010CC1B3-6BC4-4D56-BDF9-A4D6585E2FA2}"/>
              </a:ext>
            </a:extLst>
          </p:cNvPr>
          <p:cNvSpPr txBox="1">
            <a:spLocks/>
          </p:cNvSpPr>
          <p:nvPr userDrawn="1"/>
        </p:nvSpPr>
        <p:spPr>
          <a:xfrm>
            <a:off x="1152000" y="370800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2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1547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spalte &amp; foto/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152000" y="1700213"/>
            <a:ext cx="5004000" cy="82800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Overskrift 28pt i max. to linjer teksten vokser opad</a:t>
            </a:r>
          </a:p>
        </p:txBody>
      </p:sp>
      <p:sp>
        <p:nvSpPr>
          <p:cNvPr id="24" name="Pladsholder til indhold 3"/>
          <p:cNvSpPr>
            <a:spLocks noGrp="1"/>
          </p:cNvSpPr>
          <p:nvPr>
            <p:ph sz="quarter" idx="14" hasCustomPrompt="1"/>
          </p:nvPr>
        </p:nvSpPr>
        <p:spPr>
          <a:xfrm>
            <a:off x="1152000" y="2818800"/>
            <a:ext cx="5004000" cy="2880399"/>
          </a:xfrm>
        </p:spPr>
        <p:txBody>
          <a:bodyPr/>
          <a:lstStyle>
            <a:lvl1pPr marL="0" indent="0">
              <a:buNone/>
              <a:defRPr sz="1800"/>
            </a:lvl1pPr>
            <a:lvl2pPr marL="627750" indent="-285750">
              <a:buFont typeface="Arial" panose="020B0604020202020204" pitchFamily="34" charset="0"/>
              <a:buChar char="•"/>
              <a:defRPr sz="1600"/>
            </a:lvl2pPr>
            <a:lvl3pPr marL="810000" indent="-108000">
              <a:defRPr sz="1400"/>
            </a:lvl3pPr>
            <a:lvl4pPr marL="1152000" indent="-90000">
              <a:defRPr sz="1200"/>
            </a:lvl4pPr>
            <a:lvl5pPr marL="1512000" indent="-90000">
              <a:defRPr sz="1000"/>
            </a:lvl5pPr>
            <a:lvl6pPr marL="1872000">
              <a:defRPr sz="1000"/>
            </a:lvl6pPr>
            <a:lvl7pPr marL="2232000">
              <a:defRPr sz="1000"/>
            </a:lvl7pPr>
            <a:lvl8pPr marL="2592000">
              <a:defRPr/>
            </a:lvl8pPr>
            <a:lvl9pPr marL="2952000">
              <a:defRPr sz="1000"/>
            </a:lvl9pPr>
          </a:lstStyle>
          <a:p>
            <a:pPr lvl="0"/>
            <a:r>
              <a:rPr lang="da-DK" dirty="0"/>
              <a:t>Brødtekst 18pt skrives her</a:t>
            </a:r>
          </a:p>
        </p:txBody>
      </p:sp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EA25F8AF-2D8A-4335-943D-F40DE9A05960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Footer Placeholder 6" hidden="1">
            <a:extLst>
              <a:ext uri="{FF2B5EF4-FFF2-40B4-BE49-F238E27FC236}">
                <a16:creationId xmlns:a16="http://schemas.microsoft.com/office/drawing/2014/main" id="{96A8B04C-CD21-4171-B523-6B578AF9030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text" descr="{&quot;templafy&quot;:{&quot;id&quot;:&quot;119b70a5-42bd-498d-baf8-8cb5140ac1ec&quot;}}" hidden="1" title="UserProfile.CenterFreeText">
            <a:extLst>
              <a:ext uri="{FF2B5EF4-FFF2-40B4-BE49-F238E27FC236}">
                <a16:creationId xmlns:a16="http://schemas.microsoft.com/office/drawing/2014/main" id="{FE869C55-5188-4178-A8BB-0A2C0434C454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86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/>
          </a:p>
        </p:txBody>
      </p:sp>
      <p:sp>
        <p:nvSpPr>
          <p:cNvPr id="26" name="text" descr="{&quot;templafy&quot;:{&quot;id&quot;:&quot;e6557669-16f1-4b9d-a9d4-8fe8fd9f6172&quot;}}" hidden="1" title="Form.Manuel_dato">
            <a:extLst>
              <a:ext uri="{FF2B5EF4-FFF2-40B4-BE49-F238E27FC236}">
                <a16:creationId xmlns:a16="http://schemas.microsoft.com/office/drawing/2014/main" id="{B0C5DB91-4FD4-4324-A299-170D5079785E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2D105E57-125C-464E-8C81-859B094C19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2304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1736698392" name="image" descr="{&quot;templafy&quot;:{&quot;id&quot;:&quot;8401aed0-e58b-4683-a10e-4bd389b3a598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7600" y="97200"/>
            <a:ext cx="2178000" cy="684000"/>
          </a:xfrm>
          <a:prstGeom prst="rect">
            <a:avLst/>
          </a:prstGeom>
        </p:spPr>
      </p:pic>
      <p:pic>
        <p:nvPicPr>
          <p:cNvPr id="873396944" name="image" descr="{&quot;templafy&quot;:{&quot;id&quot;:&quot;cfb0742a-1a36-4fed-aa01-121a1851a42b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" y="5712381"/>
            <a:ext cx="687600" cy="687600"/>
          </a:xfrm>
          <a:prstGeom prst="rect">
            <a:avLst/>
          </a:prstGeom>
        </p:spPr>
      </p:pic>
      <p:pic>
        <p:nvPicPr>
          <p:cNvPr id="42" name="Region">
            <a:extLst>
              <a:ext uri="{FF2B5EF4-FFF2-40B4-BE49-F238E27FC236}">
                <a16:creationId xmlns:a16="http://schemas.microsoft.com/office/drawing/2014/main" id="{0035DACC-BB11-47B8-9068-0372568AF13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0" y="5757788"/>
            <a:ext cx="116417" cy="594784"/>
          </a:xfrm>
          <a:prstGeom prst="rect">
            <a:avLst/>
          </a:prstGeom>
        </p:spPr>
      </p:pic>
      <p:sp>
        <p:nvSpPr>
          <p:cNvPr id="43" name="Slide Number Placeholder 6">
            <a:extLst>
              <a:ext uri="{FF2B5EF4-FFF2-40B4-BE49-F238E27FC236}">
                <a16:creationId xmlns:a16="http://schemas.microsoft.com/office/drawing/2014/main" id="{28AA4E73-DE2B-4DB0-B568-040DDF5B5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5600" y="6289200"/>
            <a:ext cx="687386" cy="1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DAB5548-7253-48D6-B95B-F3D312A72220}" type="slidenum">
              <a:rPr lang="en-GB" smtClean="0"/>
              <a:pPr/>
              <a:t>‹nr.›</a:t>
            </a:fld>
            <a:endParaRPr lang="en-GB" dirty="0"/>
          </a:p>
        </p:txBody>
      </p:sp>
      <p:pic>
        <p:nvPicPr>
          <p:cNvPr id="119441275" name="image" descr="{&quot;templafy&quot;:{&quot;id&quot;:&quot;76c84aa5-d0b9-46d3-95e7-41815fc0a231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9200" y="6318000"/>
            <a:ext cx="1324800" cy="421200"/>
          </a:xfrm>
          <a:prstGeom prst="rect">
            <a:avLst/>
          </a:prstGeom>
        </p:spPr>
      </p:pic>
      <p:sp>
        <p:nvSpPr>
          <p:cNvPr id="45" name="text" descr="{&quot;templafy&quot;:{&quot;id&quot;:&quot;b3f92c67-2ccb-4f12-848b-c2af2be6264a&quot;}}" title="Form.PresentationTitle">
            <a:extLst>
              <a:ext uri="{FF2B5EF4-FFF2-40B4-BE49-F238E27FC236}">
                <a16:creationId xmlns:a16="http://schemas.microsoft.com/office/drawing/2014/main" id="{F6A741A6-1F1B-4975-9DF8-0D2B18CE3A71}"/>
              </a:ext>
            </a:extLst>
          </p:cNvPr>
          <p:cNvSpPr txBox="1"/>
          <p:nvPr userDrawn="1"/>
        </p:nvSpPr>
        <p:spPr>
          <a:xfrm>
            <a:off x="1152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tx1"/>
              </a:solidFill>
            </a:endParaRPr>
          </a:p>
        </p:txBody>
      </p:sp>
      <p:sp>
        <p:nvSpPr>
          <p:cNvPr id="46" name="text" descr="{&quot;templafy&quot;:{&quot;id&quot;:&quot;8207209f-75e2-44d0-936d-13130ea033cb&quot;}}" title="UserProfile.Name">
            <a:extLst>
              <a:ext uri="{FF2B5EF4-FFF2-40B4-BE49-F238E27FC236}">
                <a16:creationId xmlns:a16="http://schemas.microsoft.com/office/drawing/2014/main" id="{31633B78-D79D-4BE3-81F4-2300E6F35B01}"/>
              </a:ext>
            </a:extLst>
          </p:cNvPr>
          <p:cNvSpPr txBox="1"/>
          <p:nvPr userDrawn="1"/>
        </p:nvSpPr>
        <p:spPr>
          <a:xfrm>
            <a:off x="80436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tx1"/>
              </a:solidFill>
            </a:endParaRPr>
          </a:p>
        </p:txBody>
      </p:sp>
      <p:sp>
        <p:nvSpPr>
          <p:cNvPr id="47" name="text" descr="{&quot;templafy&quot;:{&quot;id&quot;:&quot;0ccd4683-7c8a-43d0-9bf3-d823c45840aa&quot;}}" hidden="1" title="Form.Manuel_dato">
            <a:extLst>
              <a:ext uri="{FF2B5EF4-FFF2-40B4-BE49-F238E27FC236}">
                <a16:creationId xmlns:a16="http://schemas.microsoft.com/office/drawing/2014/main" id="{DE3AD450-99A6-437D-A389-A29CD5F76C95}"/>
              </a:ext>
            </a:extLst>
          </p:cNvPr>
          <p:cNvSpPr txBox="1"/>
          <p:nvPr userDrawn="1"/>
        </p:nvSpPr>
        <p:spPr>
          <a:xfrm>
            <a:off x="80436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tx1"/>
              </a:solidFill>
            </a:endParaRPr>
          </a:p>
        </p:txBody>
      </p:sp>
      <p:sp>
        <p:nvSpPr>
          <p:cNvPr id="23" name="Pladsholder til billede 2">
            <a:extLst>
              <a:ext uri="{FF2B5EF4-FFF2-40B4-BE49-F238E27FC236}">
                <a16:creationId xmlns:a16="http://schemas.microsoft.com/office/drawing/2014/main" id="{3D1A3B3E-9C37-485F-B307-A3497BB72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501600" y="819053"/>
            <a:ext cx="4995075" cy="5276411"/>
          </a:xfrm>
        </p:spPr>
        <p:txBody>
          <a:bodyPr tIns="612000" anchor="ctr" anchorCtr="0"/>
          <a:lstStyle>
            <a:lvl1pPr marL="0" indent="0" algn="ctr">
              <a:buNone/>
              <a:defRPr sz="1400" baseline="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på ikon for at indsætte billede eller grafik</a:t>
            </a:r>
          </a:p>
        </p:txBody>
      </p:sp>
      <p:sp>
        <p:nvSpPr>
          <p:cNvPr id="27" name="text" descr="{&quot;templafy&quot;:{&quot;id&quot;:&quot;36ca963a-ce1f-41bd-b611-57221b9caae5&quot;}}" title="UserProfile.Office.Virksomhed_{{DocumentLanguage}}">
            <a:extLst>
              <a:ext uri="{FF2B5EF4-FFF2-40B4-BE49-F238E27FC236}">
                <a16:creationId xmlns:a16="http://schemas.microsoft.com/office/drawing/2014/main" id="{E221E22D-041F-4D0F-A6D1-659CB6E986AB}"/>
              </a:ext>
            </a:extLst>
          </p:cNvPr>
          <p:cNvSpPr txBox="1"/>
          <p:nvPr userDrawn="1"/>
        </p:nvSpPr>
        <p:spPr>
          <a:xfrm>
            <a:off x="1152000" y="207098"/>
            <a:ext cx="6120000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200" b="1" noProof="0" dirty="0">
                <a:solidFill>
                  <a:schemeClr val="accent5">
                    <a:lumMod val="75000"/>
                  </a:schemeClr>
                </a:solidFill>
              </a:rPr>
              <a:t>Region Hovedstadens Psykiatri</a:t>
            </a:r>
          </a:p>
        </p:txBody>
      </p:sp>
      <p:sp>
        <p:nvSpPr>
          <p:cNvPr id="28" name="text" descr="{&quot;templafy&quot;:{&quot;id&quot;:&quot;93fb022f-9cab-4687-bf4a-6bc75631b930&quot;}}" title="UserProfile.CenterFreeText">
            <a:extLst>
              <a:ext uri="{FF2B5EF4-FFF2-40B4-BE49-F238E27FC236}">
                <a16:creationId xmlns:a16="http://schemas.microsoft.com/office/drawing/2014/main" id="{02BF42D2-A618-4A52-937B-A533EA495EB0}"/>
              </a:ext>
            </a:extLst>
          </p:cNvPr>
          <p:cNvSpPr txBox="1">
            <a:spLocks/>
          </p:cNvSpPr>
          <p:nvPr userDrawn="1"/>
        </p:nvSpPr>
        <p:spPr>
          <a:xfrm>
            <a:off x="1152000" y="370800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9" name="text" descr="{&quot;templafy&quot;:{&quot;id&quot;:&quot;5a873e6a-f903-4a1e-95c9-759ed182e8e4&quot;}}" hidden="1" title="UserProfile.Centers.Center_{{DocumentLanguage}}">
            <a:extLst>
              <a:ext uri="{FF2B5EF4-FFF2-40B4-BE49-F238E27FC236}">
                <a16:creationId xmlns:a16="http://schemas.microsoft.com/office/drawing/2014/main" id="{0157B927-C286-498C-984E-A14B19B58AD5}"/>
              </a:ext>
            </a:extLst>
          </p:cNvPr>
          <p:cNvSpPr txBox="1">
            <a:spLocks/>
          </p:cNvSpPr>
          <p:nvPr userDrawn="1"/>
        </p:nvSpPr>
        <p:spPr>
          <a:xfrm>
            <a:off x="1152000" y="370800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2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8482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fsnit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1152000" y="1989137"/>
            <a:ext cx="10346400" cy="3708000"/>
          </a:xfrm>
        </p:spPr>
        <p:txBody>
          <a:bodyPr anchor="t" anchorCtr="0"/>
          <a:lstStyle>
            <a:lvl1pPr>
              <a:defRPr sz="37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Overskrift 38pt skrives her</a:t>
            </a:r>
            <a:br>
              <a:rPr lang="da-DK" dirty="0"/>
            </a:br>
            <a:r>
              <a:rPr lang="da-DK" dirty="0"/>
              <a:t>i to eller flere linjer</a:t>
            </a:r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49DD8573-7CBB-4652-800A-962EBE3F4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37273E1E-FA5D-4987-9D9D-4AC13F5E6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7" name="text" descr="{&quot;templafy&quot;:{&quot;id&quot;:&quot;d50c380b-e287-41d0-ac6b-ecef35f2e483&quot;}}" hidden="1" title="UserProfile.CenterFreeText">
            <a:extLst>
              <a:ext uri="{FF2B5EF4-FFF2-40B4-BE49-F238E27FC236}">
                <a16:creationId xmlns:a16="http://schemas.microsoft.com/office/drawing/2014/main" id="{453BA509-AEA3-42BA-BFA2-2D8120882C40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86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>
              <a:solidFill>
                <a:srgbClr val="B3B3B3"/>
              </a:solidFill>
            </a:endParaRPr>
          </a:p>
        </p:txBody>
      </p:sp>
      <p:sp>
        <p:nvSpPr>
          <p:cNvPr id="30" name="text" descr="{&quot;templafy&quot;:{&quot;id&quot;:&quot;7d87e4d9-7466-4ec6-b49a-82c7076b6dc5&quot;}}" hidden="1" title="Form.Manuel_dato">
            <a:extLst>
              <a:ext uri="{FF2B5EF4-FFF2-40B4-BE49-F238E27FC236}">
                <a16:creationId xmlns:a16="http://schemas.microsoft.com/office/drawing/2014/main" id="{824D26E6-65DD-4D4A-90AB-8D1335ED0F78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tx1"/>
              </a:solidFill>
            </a:endParaRP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064B15F5-5B2E-4D57-B166-25D0A73F8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2304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111199191" name="image" descr="{&quot;templafy&quot;:{&quot;id&quot;:&quot;350ed643-fcb9-4364-a9c5-9d3651c5dd56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" y="5712381"/>
            <a:ext cx="687600" cy="687600"/>
          </a:xfrm>
          <a:prstGeom prst="rect">
            <a:avLst/>
          </a:prstGeom>
        </p:spPr>
      </p:pic>
      <p:pic>
        <p:nvPicPr>
          <p:cNvPr id="23" name="Region">
            <a:extLst>
              <a:ext uri="{FF2B5EF4-FFF2-40B4-BE49-F238E27FC236}">
                <a16:creationId xmlns:a16="http://schemas.microsoft.com/office/drawing/2014/main" id="{4744EE00-97F0-4D5C-A042-B8AD2AC37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0" y="5757788"/>
            <a:ext cx="116417" cy="594784"/>
          </a:xfrm>
          <a:prstGeom prst="rect">
            <a:avLst/>
          </a:prstGeom>
        </p:spPr>
      </p:pic>
      <p:pic>
        <p:nvPicPr>
          <p:cNvPr id="1510368041" name="image" descr="{&quot;templafy&quot;:{&quot;id&quot;:&quot;98a55229-4f86-4ed6-a398-dc824e64f0a8&quot;}}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7600" y="97200"/>
            <a:ext cx="2178000" cy="684000"/>
          </a:xfrm>
          <a:prstGeom prst="rect">
            <a:avLst/>
          </a:prstGeom>
        </p:spPr>
      </p:pic>
      <p:sp>
        <p:nvSpPr>
          <p:cNvPr id="34" name="Slide Number Placeholder 6">
            <a:extLst>
              <a:ext uri="{FF2B5EF4-FFF2-40B4-BE49-F238E27FC236}">
                <a16:creationId xmlns:a16="http://schemas.microsoft.com/office/drawing/2014/main" id="{E9485BA0-2FB3-49E0-A840-0B4EA2DA9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5600" y="6289200"/>
            <a:ext cx="687386" cy="1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DAB5548-7253-48D6-B95B-F3D312A72220}" type="slidenum">
              <a:rPr lang="en-GB" smtClean="0"/>
              <a:pPr/>
              <a:t>‹nr.›</a:t>
            </a:fld>
            <a:endParaRPr lang="en-GB" dirty="0"/>
          </a:p>
        </p:txBody>
      </p:sp>
      <p:pic>
        <p:nvPicPr>
          <p:cNvPr id="943562124" name="image" descr="{&quot;templafy&quot;:{&quot;id&quot;:&quot;cfcfa708-8dd5-4ec1-9c18-5fa89fca9623&quot;}}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9200" y="6318000"/>
            <a:ext cx="1324800" cy="421200"/>
          </a:xfrm>
          <a:prstGeom prst="rect">
            <a:avLst/>
          </a:prstGeom>
        </p:spPr>
      </p:pic>
      <p:sp>
        <p:nvSpPr>
          <p:cNvPr id="36" name="text" descr="{&quot;templafy&quot;:{&quot;id&quot;:&quot;5d3c31db-b1b7-4dad-93cb-d1172cb643ff&quot;}}" title="Form.PresentationTitle">
            <a:extLst>
              <a:ext uri="{FF2B5EF4-FFF2-40B4-BE49-F238E27FC236}">
                <a16:creationId xmlns:a16="http://schemas.microsoft.com/office/drawing/2014/main" id="{60251709-333A-40B7-BD21-B5E8D9D019FA}"/>
              </a:ext>
            </a:extLst>
          </p:cNvPr>
          <p:cNvSpPr txBox="1"/>
          <p:nvPr userDrawn="1"/>
        </p:nvSpPr>
        <p:spPr>
          <a:xfrm>
            <a:off x="1152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tx1"/>
              </a:solidFill>
            </a:endParaRPr>
          </a:p>
        </p:txBody>
      </p:sp>
      <p:sp>
        <p:nvSpPr>
          <p:cNvPr id="37" name="text" descr="{&quot;templafy&quot;:{&quot;id&quot;:&quot;ff5ce843-b321-4225-897f-3faad73b5a2e&quot;}}" title="UserProfile.Name">
            <a:extLst>
              <a:ext uri="{FF2B5EF4-FFF2-40B4-BE49-F238E27FC236}">
                <a16:creationId xmlns:a16="http://schemas.microsoft.com/office/drawing/2014/main" id="{F0FE03D1-C3FC-4C30-B7E9-502F7D222C73}"/>
              </a:ext>
            </a:extLst>
          </p:cNvPr>
          <p:cNvSpPr txBox="1"/>
          <p:nvPr userDrawn="1"/>
        </p:nvSpPr>
        <p:spPr>
          <a:xfrm>
            <a:off x="80436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tx1"/>
              </a:solidFill>
            </a:endParaRPr>
          </a:p>
        </p:txBody>
      </p:sp>
      <p:sp>
        <p:nvSpPr>
          <p:cNvPr id="38" name="text" descr="{&quot;templafy&quot;:{&quot;id&quot;:&quot;b8489420-a9ce-4d4a-82b1-8bbabd63d4aa&quot;}}" hidden="1" title="Form.Manuel_dato">
            <a:extLst>
              <a:ext uri="{FF2B5EF4-FFF2-40B4-BE49-F238E27FC236}">
                <a16:creationId xmlns:a16="http://schemas.microsoft.com/office/drawing/2014/main" id="{5C1A8FEE-7F47-4710-B8A7-232AF39EE81A}"/>
              </a:ext>
            </a:extLst>
          </p:cNvPr>
          <p:cNvSpPr txBox="1"/>
          <p:nvPr userDrawn="1"/>
        </p:nvSpPr>
        <p:spPr>
          <a:xfrm>
            <a:off x="80436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tx1"/>
              </a:solidFill>
            </a:endParaRPr>
          </a:p>
        </p:txBody>
      </p:sp>
      <p:sp>
        <p:nvSpPr>
          <p:cNvPr id="18" name="text" descr="{&quot;templafy&quot;:{&quot;id&quot;:&quot;510cbc82-65eb-47cb-b678-3ac07754ed9d&quot;}}" title="UserProfile.Office.Virksomhed_{{DocumentLanguage}}">
            <a:extLst>
              <a:ext uri="{FF2B5EF4-FFF2-40B4-BE49-F238E27FC236}">
                <a16:creationId xmlns:a16="http://schemas.microsoft.com/office/drawing/2014/main" id="{2DBCDD0D-F9E6-4488-8BFB-DFB45D0CC4A6}"/>
              </a:ext>
            </a:extLst>
          </p:cNvPr>
          <p:cNvSpPr txBox="1"/>
          <p:nvPr userDrawn="1"/>
        </p:nvSpPr>
        <p:spPr>
          <a:xfrm>
            <a:off x="1152000" y="207098"/>
            <a:ext cx="6120000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200" b="1" noProof="0" dirty="0">
                <a:solidFill>
                  <a:schemeClr val="accent5">
                    <a:lumMod val="75000"/>
                  </a:schemeClr>
                </a:solidFill>
              </a:rPr>
              <a:t>Region Hovedstadens Psykiatri</a:t>
            </a:r>
          </a:p>
        </p:txBody>
      </p:sp>
      <p:sp>
        <p:nvSpPr>
          <p:cNvPr id="19" name="text" descr="{&quot;templafy&quot;:{&quot;id&quot;:&quot;213b6c90-3fef-4c0b-ac54-62327b8f03fa&quot;}}" title="UserProfile.CenterFreeText">
            <a:extLst>
              <a:ext uri="{FF2B5EF4-FFF2-40B4-BE49-F238E27FC236}">
                <a16:creationId xmlns:a16="http://schemas.microsoft.com/office/drawing/2014/main" id="{1D635F2E-5DB8-4DB5-886A-B88840BA70C7}"/>
              </a:ext>
            </a:extLst>
          </p:cNvPr>
          <p:cNvSpPr txBox="1">
            <a:spLocks/>
          </p:cNvSpPr>
          <p:nvPr userDrawn="1"/>
        </p:nvSpPr>
        <p:spPr>
          <a:xfrm>
            <a:off x="1152000" y="370800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2" name="text" descr="{&quot;templafy&quot;:{&quot;id&quot;:&quot;92f328aa-97b9-496d-b061-3e59ab4b5baf&quot;}}" hidden="1" title="UserProfile.Centers.Center_{{DocumentLanguage}}">
            <a:extLst>
              <a:ext uri="{FF2B5EF4-FFF2-40B4-BE49-F238E27FC236}">
                <a16:creationId xmlns:a16="http://schemas.microsoft.com/office/drawing/2014/main" id="{A31530E1-471A-49B7-AAD2-C83F844EB721}"/>
              </a:ext>
            </a:extLst>
          </p:cNvPr>
          <p:cNvSpPr txBox="1">
            <a:spLocks/>
          </p:cNvSpPr>
          <p:nvPr userDrawn="1"/>
        </p:nvSpPr>
        <p:spPr>
          <a:xfrm>
            <a:off x="1152000" y="370800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2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79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tekst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152000" y="871200"/>
            <a:ext cx="10346400" cy="82800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Overskrift 28pt i max. to linjer </a:t>
            </a:r>
            <a:br>
              <a:rPr lang="da-DK" dirty="0"/>
            </a:br>
            <a:r>
              <a:rPr lang="da-DK" dirty="0"/>
              <a:t>teksten vokser opad</a:t>
            </a:r>
          </a:p>
        </p:txBody>
      </p:sp>
      <p:sp>
        <p:nvSpPr>
          <p:cNvPr id="7" name="Pladsholder til indhold 6"/>
          <p:cNvSpPr>
            <a:spLocks noGrp="1"/>
          </p:cNvSpPr>
          <p:nvPr>
            <p:ph sz="quarter" idx="13" hasCustomPrompt="1"/>
          </p:nvPr>
        </p:nvSpPr>
        <p:spPr>
          <a:xfrm>
            <a:off x="1152000" y="1989138"/>
            <a:ext cx="5005387" cy="3708400"/>
          </a:xfrm>
        </p:spPr>
        <p:txBody>
          <a:bodyPr/>
          <a:lstStyle>
            <a:lvl1pPr marL="126000" indent="-126000">
              <a:defRPr sz="1800"/>
            </a:lvl1pPr>
            <a:lvl2pPr marL="450000" indent="-108000">
              <a:defRPr sz="1600"/>
            </a:lvl2pPr>
            <a:lvl3pPr marL="810000" indent="-108000">
              <a:defRPr sz="1400"/>
            </a:lvl3pPr>
            <a:lvl4pPr marL="1152000" indent="-90000">
              <a:defRPr sz="1200"/>
            </a:lvl4pPr>
            <a:lvl5pPr marL="1512000" indent="-90000">
              <a:defRPr sz="1000"/>
            </a:lvl5pPr>
            <a:lvl6pPr marL="1872000">
              <a:defRPr sz="1000"/>
            </a:lvl6pPr>
            <a:lvl7pPr marL="2232000">
              <a:defRPr sz="1000"/>
            </a:lvl7pPr>
            <a:lvl8pPr marL="2592000">
              <a:defRPr/>
            </a:lvl8pPr>
            <a:lvl9pPr marL="2952000">
              <a:defRPr sz="1000"/>
            </a:lvl9pPr>
          </a:lstStyle>
          <a:p>
            <a:pPr lvl="0"/>
            <a:r>
              <a:rPr lang="da-DK" dirty="0"/>
              <a:t>Brødtekst 18pt skrives her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 niveau</a:t>
            </a:r>
          </a:p>
          <a:p>
            <a:pPr lvl="6"/>
            <a:r>
              <a:rPr lang="da-DK" dirty="0"/>
              <a:t>7 niveau</a:t>
            </a:r>
          </a:p>
          <a:p>
            <a:pPr lvl="7"/>
            <a:r>
              <a:rPr lang="da-DK" dirty="0"/>
              <a:t>8 niveau</a:t>
            </a:r>
          </a:p>
          <a:p>
            <a:pPr lvl="8"/>
            <a:r>
              <a:rPr lang="da-DK" dirty="0"/>
              <a:t>9 niveau</a:t>
            </a:r>
          </a:p>
        </p:txBody>
      </p:sp>
      <p:sp>
        <p:nvSpPr>
          <p:cNvPr id="19" name="Pladsholder til indhold 6"/>
          <p:cNvSpPr>
            <a:spLocks noGrp="1"/>
          </p:cNvSpPr>
          <p:nvPr>
            <p:ph sz="quarter" idx="14" hasCustomPrompt="1"/>
          </p:nvPr>
        </p:nvSpPr>
        <p:spPr>
          <a:xfrm>
            <a:off x="6501600" y="1989138"/>
            <a:ext cx="5004000" cy="3708000"/>
          </a:xfrm>
        </p:spPr>
        <p:txBody>
          <a:bodyPr/>
          <a:lstStyle>
            <a:lvl1pPr marL="126000" indent="-126000">
              <a:defRPr sz="1800"/>
            </a:lvl1pPr>
            <a:lvl2pPr marL="450000" indent="-108000">
              <a:defRPr sz="1600"/>
            </a:lvl2pPr>
            <a:lvl3pPr marL="810000" indent="-108000">
              <a:defRPr sz="1400"/>
            </a:lvl3pPr>
            <a:lvl4pPr marL="1152000" indent="-90000">
              <a:defRPr sz="1200"/>
            </a:lvl4pPr>
            <a:lvl5pPr marL="1512000" indent="-90000">
              <a:defRPr sz="1000"/>
            </a:lvl5pPr>
            <a:lvl6pPr marL="1872000">
              <a:defRPr sz="1000"/>
            </a:lvl6pPr>
            <a:lvl7pPr marL="2232000">
              <a:defRPr sz="1000"/>
            </a:lvl7pPr>
            <a:lvl8pPr marL="2592000">
              <a:defRPr/>
            </a:lvl8pPr>
            <a:lvl9pPr marL="2952000">
              <a:defRPr sz="1000"/>
            </a:lvl9pPr>
          </a:lstStyle>
          <a:p>
            <a:pPr lvl="0"/>
            <a:r>
              <a:rPr lang="da-DK" dirty="0"/>
              <a:t>Brødtekst 18pt skrives her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 niveau</a:t>
            </a:r>
          </a:p>
          <a:p>
            <a:pPr lvl="6"/>
            <a:r>
              <a:rPr lang="da-DK" dirty="0"/>
              <a:t>7 niveau</a:t>
            </a:r>
          </a:p>
          <a:p>
            <a:pPr lvl="7"/>
            <a:r>
              <a:rPr lang="da-DK" dirty="0"/>
              <a:t>8 niveau</a:t>
            </a:r>
          </a:p>
          <a:p>
            <a:pPr lvl="8"/>
            <a:r>
              <a:rPr lang="da-DK" dirty="0"/>
              <a:t>9 niveau</a:t>
            </a:r>
          </a:p>
        </p:txBody>
      </p:sp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168D8D5A-0B9B-4749-A27C-B61865A9F46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8" name="Footer Placeholder 7" hidden="1">
            <a:extLst>
              <a:ext uri="{FF2B5EF4-FFF2-40B4-BE49-F238E27FC236}">
                <a16:creationId xmlns:a16="http://schemas.microsoft.com/office/drawing/2014/main" id="{BD7D929E-55A9-404B-AB63-7056C83E8F0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text" descr="{&quot;templafy&quot;:{&quot;id&quot;:&quot;19b996e8-f6be-4482-98c7-d89a2e0c2ae5&quot;}}" hidden="1" title="UserProfile.CenterFreeText">
            <a:extLst>
              <a:ext uri="{FF2B5EF4-FFF2-40B4-BE49-F238E27FC236}">
                <a16:creationId xmlns:a16="http://schemas.microsoft.com/office/drawing/2014/main" id="{77896589-C225-45A9-9215-F9AD1222BC9E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86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/>
          </a:p>
        </p:txBody>
      </p:sp>
      <p:sp>
        <p:nvSpPr>
          <p:cNvPr id="27" name="text" descr="{&quot;templafy&quot;:{&quot;id&quot;:&quot;d5e5a1ee-e3b4-4213-a11b-ebc48433ab9c&quot;}}" hidden="1" title="Form.Manuel_dato">
            <a:extLst>
              <a:ext uri="{FF2B5EF4-FFF2-40B4-BE49-F238E27FC236}">
                <a16:creationId xmlns:a16="http://schemas.microsoft.com/office/drawing/2014/main" id="{6FE2C55A-F3A3-4C26-9E35-9687C243706A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65887966-4CCE-471B-BD8A-22BDDF4D84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2304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806112409" name="image" descr="{&quot;templafy&quot;:{&quot;id&quot;:&quot;21ae78d3-3ff2-4bd6-a652-2831a215be67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7600" y="97200"/>
            <a:ext cx="2178000" cy="684000"/>
          </a:xfrm>
          <a:prstGeom prst="rect">
            <a:avLst/>
          </a:prstGeom>
        </p:spPr>
      </p:pic>
      <p:pic>
        <p:nvPicPr>
          <p:cNvPr id="647794568" name="image" descr="{&quot;templafy&quot;:{&quot;id&quot;:&quot;094202e5-e4d8-4506-ac11-8e6fb5b8eaf6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" y="5712381"/>
            <a:ext cx="687600" cy="687600"/>
          </a:xfrm>
          <a:prstGeom prst="rect">
            <a:avLst/>
          </a:prstGeom>
        </p:spPr>
      </p:pic>
      <p:pic>
        <p:nvPicPr>
          <p:cNvPr id="38" name="Region">
            <a:extLst>
              <a:ext uri="{FF2B5EF4-FFF2-40B4-BE49-F238E27FC236}">
                <a16:creationId xmlns:a16="http://schemas.microsoft.com/office/drawing/2014/main" id="{204795E4-6032-49BD-B627-A96652E1E21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0" y="5757788"/>
            <a:ext cx="116417" cy="594784"/>
          </a:xfrm>
          <a:prstGeom prst="rect">
            <a:avLst/>
          </a:prstGeom>
        </p:spPr>
      </p:pic>
      <p:sp>
        <p:nvSpPr>
          <p:cNvPr id="39" name="Slide Number Placeholder 6">
            <a:extLst>
              <a:ext uri="{FF2B5EF4-FFF2-40B4-BE49-F238E27FC236}">
                <a16:creationId xmlns:a16="http://schemas.microsoft.com/office/drawing/2014/main" id="{F1BF98B3-A287-40EC-A13F-887DF8949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5600" y="6289200"/>
            <a:ext cx="687386" cy="1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DAB5548-7253-48D6-B95B-F3D312A72220}" type="slidenum">
              <a:rPr lang="en-GB" smtClean="0"/>
              <a:pPr/>
              <a:t>‹nr.›</a:t>
            </a:fld>
            <a:endParaRPr lang="en-GB" dirty="0"/>
          </a:p>
        </p:txBody>
      </p:sp>
      <p:pic>
        <p:nvPicPr>
          <p:cNvPr id="640405158" name="image" descr="{&quot;templafy&quot;:{&quot;id&quot;:&quot;65cdbab2-ef2f-49e9-911a-b06b92e4a358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9200" y="6318000"/>
            <a:ext cx="1324800" cy="421200"/>
          </a:xfrm>
          <a:prstGeom prst="rect">
            <a:avLst/>
          </a:prstGeom>
        </p:spPr>
      </p:pic>
      <p:sp>
        <p:nvSpPr>
          <p:cNvPr id="41" name="text" descr="{&quot;templafy&quot;:{&quot;id&quot;:&quot;f3cef3f6-a195-469d-99ca-fd5b84929e71&quot;}}" title="Form.PresentationTitle">
            <a:extLst>
              <a:ext uri="{FF2B5EF4-FFF2-40B4-BE49-F238E27FC236}">
                <a16:creationId xmlns:a16="http://schemas.microsoft.com/office/drawing/2014/main" id="{73667E37-F6A1-4BF0-9D4E-71303A9A91B1}"/>
              </a:ext>
            </a:extLst>
          </p:cNvPr>
          <p:cNvSpPr txBox="1"/>
          <p:nvPr userDrawn="1"/>
        </p:nvSpPr>
        <p:spPr>
          <a:xfrm>
            <a:off x="1152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tx1"/>
              </a:solidFill>
            </a:endParaRPr>
          </a:p>
        </p:txBody>
      </p:sp>
      <p:sp>
        <p:nvSpPr>
          <p:cNvPr id="42" name="text" descr="{&quot;templafy&quot;:{&quot;id&quot;:&quot;e2c7f3c2-cc50-4abf-8265-2e3d89afd119&quot;}}" title="UserProfile.Name">
            <a:extLst>
              <a:ext uri="{FF2B5EF4-FFF2-40B4-BE49-F238E27FC236}">
                <a16:creationId xmlns:a16="http://schemas.microsoft.com/office/drawing/2014/main" id="{5B212BE7-A151-4491-A211-020E39C1524E}"/>
              </a:ext>
            </a:extLst>
          </p:cNvPr>
          <p:cNvSpPr txBox="1"/>
          <p:nvPr userDrawn="1"/>
        </p:nvSpPr>
        <p:spPr>
          <a:xfrm>
            <a:off x="80436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tx1"/>
              </a:solidFill>
            </a:endParaRPr>
          </a:p>
        </p:txBody>
      </p:sp>
      <p:sp>
        <p:nvSpPr>
          <p:cNvPr id="43" name="text" descr="{&quot;templafy&quot;:{&quot;id&quot;:&quot;12da91f5-cea3-4a8e-8fb2-bf9494cfdcc1&quot;}}" hidden="1" title="Form.Manuel_dato">
            <a:extLst>
              <a:ext uri="{FF2B5EF4-FFF2-40B4-BE49-F238E27FC236}">
                <a16:creationId xmlns:a16="http://schemas.microsoft.com/office/drawing/2014/main" id="{9C8BDA12-0BCE-459B-A4A9-4F052A9FEFE6}"/>
              </a:ext>
            </a:extLst>
          </p:cNvPr>
          <p:cNvSpPr txBox="1"/>
          <p:nvPr userDrawn="1"/>
        </p:nvSpPr>
        <p:spPr>
          <a:xfrm>
            <a:off x="80436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tx1"/>
              </a:solidFill>
            </a:endParaRPr>
          </a:p>
        </p:txBody>
      </p:sp>
      <p:sp>
        <p:nvSpPr>
          <p:cNvPr id="20" name="text" descr="{&quot;templafy&quot;:{&quot;id&quot;:&quot;b38a5b90-3a97-41dd-a409-696e9bbb5937&quot;}}" title="UserProfile.Office.Virksomhed_{{DocumentLanguage}}">
            <a:extLst>
              <a:ext uri="{FF2B5EF4-FFF2-40B4-BE49-F238E27FC236}">
                <a16:creationId xmlns:a16="http://schemas.microsoft.com/office/drawing/2014/main" id="{77609BCA-1AB4-4F17-A931-E7C69B20BBFF}"/>
              </a:ext>
            </a:extLst>
          </p:cNvPr>
          <p:cNvSpPr txBox="1"/>
          <p:nvPr userDrawn="1"/>
        </p:nvSpPr>
        <p:spPr>
          <a:xfrm>
            <a:off x="1152000" y="207098"/>
            <a:ext cx="6120000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200" b="1" noProof="0" dirty="0">
                <a:solidFill>
                  <a:schemeClr val="accent5">
                    <a:lumMod val="75000"/>
                  </a:schemeClr>
                </a:solidFill>
              </a:rPr>
              <a:t>Region Hovedstadens Psykiatri</a:t>
            </a:r>
          </a:p>
        </p:txBody>
      </p:sp>
      <p:sp>
        <p:nvSpPr>
          <p:cNvPr id="21" name="text" descr="{&quot;templafy&quot;:{&quot;id&quot;:&quot;5638b00a-195d-41aa-b158-054012cb8ba9&quot;}}" title="UserProfile.CenterFreeText">
            <a:extLst>
              <a:ext uri="{FF2B5EF4-FFF2-40B4-BE49-F238E27FC236}">
                <a16:creationId xmlns:a16="http://schemas.microsoft.com/office/drawing/2014/main" id="{2F6F7767-7180-4818-8F36-B6B0E5CC3C1C}"/>
              </a:ext>
            </a:extLst>
          </p:cNvPr>
          <p:cNvSpPr txBox="1">
            <a:spLocks/>
          </p:cNvSpPr>
          <p:nvPr userDrawn="1"/>
        </p:nvSpPr>
        <p:spPr>
          <a:xfrm>
            <a:off x="1152000" y="370800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3" name="text" descr="{&quot;templafy&quot;:{&quot;id&quot;:&quot;377841ff-e680-40ef-b7e4-7ee31e090a06&quot;}}" hidden="1" title="UserProfile.Centers.Center_{{DocumentLanguage}}">
            <a:extLst>
              <a:ext uri="{FF2B5EF4-FFF2-40B4-BE49-F238E27FC236}">
                <a16:creationId xmlns:a16="http://schemas.microsoft.com/office/drawing/2014/main" id="{010CC1B3-6BC4-4D56-BDF9-A4D6585E2FA2}"/>
              </a:ext>
            </a:extLst>
          </p:cNvPr>
          <p:cNvSpPr txBox="1">
            <a:spLocks/>
          </p:cNvSpPr>
          <p:nvPr userDrawn="1"/>
        </p:nvSpPr>
        <p:spPr>
          <a:xfrm>
            <a:off x="1152000" y="370800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2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77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palte &amp; foto/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152000" y="1700213"/>
            <a:ext cx="5004000" cy="82800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Overskrift 28pt i max. to linjer teksten vokser opad</a:t>
            </a:r>
          </a:p>
        </p:txBody>
      </p:sp>
      <p:sp>
        <p:nvSpPr>
          <p:cNvPr id="24" name="Pladsholder til indhold 3"/>
          <p:cNvSpPr>
            <a:spLocks noGrp="1"/>
          </p:cNvSpPr>
          <p:nvPr>
            <p:ph sz="quarter" idx="14" hasCustomPrompt="1"/>
          </p:nvPr>
        </p:nvSpPr>
        <p:spPr>
          <a:xfrm>
            <a:off x="1152000" y="2818800"/>
            <a:ext cx="5004000" cy="2880399"/>
          </a:xfrm>
        </p:spPr>
        <p:txBody>
          <a:bodyPr/>
          <a:lstStyle>
            <a:lvl1pPr marL="0" indent="0">
              <a:buNone/>
              <a:defRPr sz="1800"/>
            </a:lvl1pPr>
            <a:lvl2pPr marL="627750" indent="-285750">
              <a:buFont typeface="Arial" panose="020B0604020202020204" pitchFamily="34" charset="0"/>
              <a:buChar char="•"/>
              <a:defRPr sz="1600"/>
            </a:lvl2pPr>
            <a:lvl3pPr marL="810000" indent="-108000">
              <a:defRPr sz="1400"/>
            </a:lvl3pPr>
            <a:lvl4pPr marL="1152000" indent="-90000">
              <a:defRPr sz="1200"/>
            </a:lvl4pPr>
            <a:lvl5pPr marL="1512000" indent="-90000">
              <a:defRPr sz="1000"/>
            </a:lvl5pPr>
            <a:lvl6pPr marL="1872000">
              <a:defRPr sz="1000"/>
            </a:lvl6pPr>
            <a:lvl7pPr marL="2232000">
              <a:defRPr sz="1000"/>
            </a:lvl7pPr>
            <a:lvl8pPr marL="2592000">
              <a:defRPr/>
            </a:lvl8pPr>
            <a:lvl9pPr marL="2952000">
              <a:defRPr sz="1000"/>
            </a:lvl9pPr>
          </a:lstStyle>
          <a:p>
            <a:pPr lvl="0"/>
            <a:r>
              <a:rPr lang="da-DK" dirty="0"/>
              <a:t>Brødtekst 18pt skrives her</a:t>
            </a:r>
          </a:p>
        </p:txBody>
      </p:sp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EA25F8AF-2D8A-4335-943D-F40DE9A05960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Footer Placeholder 6" hidden="1">
            <a:extLst>
              <a:ext uri="{FF2B5EF4-FFF2-40B4-BE49-F238E27FC236}">
                <a16:creationId xmlns:a16="http://schemas.microsoft.com/office/drawing/2014/main" id="{96A8B04C-CD21-4171-B523-6B578AF9030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text" descr="{&quot;templafy&quot;:{&quot;id&quot;:&quot;119b70a5-42bd-498d-baf8-8cb5140ac1ec&quot;}}" hidden="1" title="UserProfile.CenterFreeText">
            <a:extLst>
              <a:ext uri="{FF2B5EF4-FFF2-40B4-BE49-F238E27FC236}">
                <a16:creationId xmlns:a16="http://schemas.microsoft.com/office/drawing/2014/main" id="{FE869C55-5188-4178-A8BB-0A2C0434C454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86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/>
          </a:p>
        </p:txBody>
      </p:sp>
      <p:sp>
        <p:nvSpPr>
          <p:cNvPr id="26" name="text" descr="{&quot;templafy&quot;:{&quot;id&quot;:&quot;e6557669-16f1-4b9d-a9d4-8fe8fd9f6172&quot;}}" hidden="1" title="Form.Manuel_dato">
            <a:extLst>
              <a:ext uri="{FF2B5EF4-FFF2-40B4-BE49-F238E27FC236}">
                <a16:creationId xmlns:a16="http://schemas.microsoft.com/office/drawing/2014/main" id="{B0C5DB91-4FD4-4324-A299-170D5079785E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2D105E57-125C-464E-8C81-859B094C19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2304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1736698392" name="image" descr="{&quot;templafy&quot;:{&quot;id&quot;:&quot;8401aed0-e58b-4683-a10e-4bd389b3a598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7600" y="97200"/>
            <a:ext cx="2178000" cy="684000"/>
          </a:xfrm>
          <a:prstGeom prst="rect">
            <a:avLst/>
          </a:prstGeom>
        </p:spPr>
      </p:pic>
      <p:pic>
        <p:nvPicPr>
          <p:cNvPr id="873396944" name="image" descr="{&quot;templafy&quot;:{&quot;id&quot;:&quot;cfb0742a-1a36-4fed-aa01-121a1851a42b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" y="5712381"/>
            <a:ext cx="687600" cy="687600"/>
          </a:xfrm>
          <a:prstGeom prst="rect">
            <a:avLst/>
          </a:prstGeom>
        </p:spPr>
      </p:pic>
      <p:pic>
        <p:nvPicPr>
          <p:cNvPr id="42" name="Region">
            <a:extLst>
              <a:ext uri="{FF2B5EF4-FFF2-40B4-BE49-F238E27FC236}">
                <a16:creationId xmlns:a16="http://schemas.microsoft.com/office/drawing/2014/main" id="{0035DACC-BB11-47B8-9068-0372568AF13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0" y="5757788"/>
            <a:ext cx="116417" cy="594784"/>
          </a:xfrm>
          <a:prstGeom prst="rect">
            <a:avLst/>
          </a:prstGeom>
        </p:spPr>
      </p:pic>
      <p:sp>
        <p:nvSpPr>
          <p:cNvPr id="43" name="Slide Number Placeholder 6">
            <a:extLst>
              <a:ext uri="{FF2B5EF4-FFF2-40B4-BE49-F238E27FC236}">
                <a16:creationId xmlns:a16="http://schemas.microsoft.com/office/drawing/2014/main" id="{28AA4E73-DE2B-4DB0-B568-040DDF5B5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5600" y="6289200"/>
            <a:ext cx="687386" cy="1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DAB5548-7253-48D6-B95B-F3D312A72220}" type="slidenum">
              <a:rPr lang="en-GB" smtClean="0"/>
              <a:pPr/>
              <a:t>‹nr.›</a:t>
            </a:fld>
            <a:endParaRPr lang="en-GB" dirty="0"/>
          </a:p>
        </p:txBody>
      </p:sp>
      <p:pic>
        <p:nvPicPr>
          <p:cNvPr id="119441275" name="image" descr="{&quot;templafy&quot;:{&quot;id&quot;:&quot;76c84aa5-d0b9-46d3-95e7-41815fc0a231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9200" y="6318000"/>
            <a:ext cx="1324800" cy="421200"/>
          </a:xfrm>
          <a:prstGeom prst="rect">
            <a:avLst/>
          </a:prstGeom>
        </p:spPr>
      </p:pic>
      <p:sp>
        <p:nvSpPr>
          <p:cNvPr id="45" name="text" descr="{&quot;templafy&quot;:{&quot;id&quot;:&quot;b3f92c67-2ccb-4f12-848b-c2af2be6264a&quot;}}" title="Form.PresentationTitle">
            <a:extLst>
              <a:ext uri="{FF2B5EF4-FFF2-40B4-BE49-F238E27FC236}">
                <a16:creationId xmlns:a16="http://schemas.microsoft.com/office/drawing/2014/main" id="{F6A741A6-1F1B-4975-9DF8-0D2B18CE3A71}"/>
              </a:ext>
            </a:extLst>
          </p:cNvPr>
          <p:cNvSpPr txBox="1"/>
          <p:nvPr userDrawn="1"/>
        </p:nvSpPr>
        <p:spPr>
          <a:xfrm>
            <a:off x="1152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tx1"/>
              </a:solidFill>
            </a:endParaRPr>
          </a:p>
        </p:txBody>
      </p:sp>
      <p:sp>
        <p:nvSpPr>
          <p:cNvPr id="46" name="text" descr="{&quot;templafy&quot;:{&quot;id&quot;:&quot;8207209f-75e2-44d0-936d-13130ea033cb&quot;}}" title="UserProfile.Name">
            <a:extLst>
              <a:ext uri="{FF2B5EF4-FFF2-40B4-BE49-F238E27FC236}">
                <a16:creationId xmlns:a16="http://schemas.microsoft.com/office/drawing/2014/main" id="{31633B78-D79D-4BE3-81F4-2300E6F35B01}"/>
              </a:ext>
            </a:extLst>
          </p:cNvPr>
          <p:cNvSpPr txBox="1"/>
          <p:nvPr userDrawn="1"/>
        </p:nvSpPr>
        <p:spPr>
          <a:xfrm>
            <a:off x="80436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tx1"/>
              </a:solidFill>
            </a:endParaRPr>
          </a:p>
        </p:txBody>
      </p:sp>
      <p:sp>
        <p:nvSpPr>
          <p:cNvPr id="47" name="text" descr="{&quot;templafy&quot;:{&quot;id&quot;:&quot;0ccd4683-7c8a-43d0-9bf3-d823c45840aa&quot;}}" hidden="1" title="Form.Manuel_dato">
            <a:extLst>
              <a:ext uri="{FF2B5EF4-FFF2-40B4-BE49-F238E27FC236}">
                <a16:creationId xmlns:a16="http://schemas.microsoft.com/office/drawing/2014/main" id="{DE3AD450-99A6-437D-A389-A29CD5F76C95}"/>
              </a:ext>
            </a:extLst>
          </p:cNvPr>
          <p:cNvSpPr txBox="1"/>
          <p:nvPr userDrawn="1"/>
        </p:nvSpPr>
        <p:spPr>
          <a:xfrm>
            <a:off x="80436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tx1"/>
              </a:solidFill>
            </a:endParaRPr>
          </a:p>
        </p:txBody>
      </p:sp>
      <p:sp>
        <p:nvSpPr>
          <p:cNvPr id="23" name="Pladsholder til billede 2">
            <a:extLst>
              <a:ext uri="{FF2B5EF4-FFF2-40B4-BE49-F238E27FC236}">
                <a16:creationId xmlns:a16="http://schemas.microsoft.com/office/drawing/2014/main" id="{3D1A3B3E-9C37-485F-B307-A3497BB72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501600" y="819053"/>
            <a:ext cx="4995075" cy="5276411"/>
          </a:xfrm>
        </p:spPr>
        <p:txBody>
          <a:bodyPr tIns="612000" anchor="ctr" anchorCtr="0"/>
          <a:lstStyle>
            <a:lvl1pPr marL="0" indent="0" algn="ctr">
              <a:buNone/>
              <a:defRPr sz="1400" baseline="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på ikon for at indsætte billede eller grafik</a:t>
            </a:r>
          </a:p>
        </p:txBody>
      </p:sp>
      <p:sp>
        <p:nvSpPr>
          <p:cNvPr id="27" name="text" descr="{&quot;templafy&quot;:{&quot;id&quot;:&quot;36ca963a-ce1f-41bd-b611-57221b9caae5&quot;}}" title="UserProfile.Office.Virksomhed_{{DocumentLanguage}}">
            <a:extLst>
              <a:ext uri="{FF2B5EF4-FFF2-40B4-BE49-F238E27FC236}">
                <a16:creationId xmlns:a16="http://schemas.microsoft.com/office/drawing/2014/main" id="{E221E22D-041F-4D0F-A6D1-659CB6E986AB}"/>
              </a:ext>
            </a:extLst>
          </p:cNvPr>
          <p:cNvSpPr txBox="1"/>
          <p:nvPr userDrawn="1"/>
        </p:nvSpPr>
        <p:spPr>
          <a:xfrm>
            <a:off x="1152000" y="207098"/>
            <a:ext cx="6120000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200" b="1" noProof="0" dirty="0">
                <a:solidFill>
                  <a:schemeClr val="accent5">
                    <a:lumMod val="75000"/>
                  </a:schemeClr>
                </a:solidFill>
              </a:rPr>
              <a:t>Region Hovedstadens Psykiatri</a:t>
            </a:r>
          </a:p>
        </p:txBody>
      </p:sp>
      <p:sp>
        <p:nvSpPr>
          <p:cNvPr id="28" name="text" descr="{&quot;templafy&quot;:{&quot;id&quot;:&quot;93fb022f-9cab-4687-bf4a-6bc75631b930&quot;}}" title="UserProfile.CenterFreeText">
            <a:extLst>
              <a:ext uri="{FF2B5EF4-FFF2-40B4-BE49-F238E27FC236}">
                <a16:creationId xmlns:a16="http://schemas.microsoft.com/office/drawing/2014/main" id="{02BF42D2-A618-4A52-937B-A533EA495EB0}"/>
              </a:ext>
            </a:extLst>
          </p:cNvPr>
          <p:cNvSpPr txBox="1">
            <a:spLocks/>
          </p:cNvSpPr>
          <p:nvPr userDrawn="1"/>
        </p:nvSpPr>
        <p:spPr>
          <a:xfrm>
            <a:off x="1152000" y="370800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9" name="text" descr="{&quot;templafy&quot;:{&quot;id&quot;:&quot;5a873e6a-f903-4a1e-95c9-759ed182e8e4&quot;}}" hidden="1" title="UserProfile.Centers.Center_{{DocumentLanguage}}">
            <a:extLst>
              <a:ext uri="{FF2B5EF4-FFF2-40B4-BE49-F238E27FC236}">
                <a16:creationId xmlns:a16="http://schemas.microsoft.com/office/drawing/2014/main" id="{0157B927-C286-498C-984E-A14B19B58AD5}"/>
              </a:ext>
            </a:extLst>
          </p:cNvPr>
          <p:cNvSpPr txBox="1">
            <a:spLocks/>
          </p:cNvSpPr>
          <p:nvPr userDrawn="1"/>
        </p:nvSpPr>
        <p:spPr>
          <a:xfrm>
            <a:off x="1152000" y="370800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2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38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"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lede 13">
            <a:extLst>
              <a:ext uri="{FF2B5EF4-FFF2-40B4-BE49-F238E27FC236}">
                <a16:creationId xmlns:a16="http://schemas.microsoft.com/office/drawing/2014/main" id="{0CA4B568-16F0-49FD-8A62-19B58CB0A7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7389" y="0"/>
            <a:ext cx="11504612" cy="6858000"/>
          </a:xfrm>
          <a:prstGeom prst="rect">
            <a:avLst/>
          </a:prstGeom>
        </p:spPr>
      </p:pic>
      <p:sp>
        <p:nvSpPr>
          <p:cNvPr id="5" name="Pladsholder til billede 4">
            <a:extLst>
              <a:ext uri="{FF2B5EF4-FFF2-40B4-BE49-F238E27FC236}">
                <a16:creationId xmlns:a16="http://schemas.microsoft.com/office/drawing/2014/main" id="{79997E79-4026-4219-B93D-7471CF96C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87389" y="0"/>
            <a:ext cx="11504612" cy="6858000"/>
          </a:xfrm>
        </p:spPr>
        <p:txBody>
          <a:bodyPr anchor="ctr" anchorCtr="1"/>
          <a:lstStyle>
            <a:lvl1pPr marL="0" indent="0">
              <a:buNone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da-DK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da-DK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Klik på ikon for at indsætte billede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25F8AF-2D8A-4335-943D-F40DE9A05960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6A8B04C-CD21-4171-B523-6B578AF9030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48279559" name="image" descr="{&quot;templafy&quot;:{&quot;id&quot;:&quot;c635478c-fc63-4a2e-a627-541303cf2b6a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" y="5712381"/>
            <a:ext cx="687600" cy="687600"/>
          </a:xfrm>
          <a:prstGeom prst="rect">
            <a:avLst/>
          </a:prstGeom>
        </p:spPr>
      </p:pic>
      <p:pic>
        <p:nvPicPr>
          <p:cNvPr id="12" name="Region">
            <a:extLst>
              <a:ext uri="{FF2B5EF4-FFF2-40B4-BE49-F238E27FC236}">
                <a16:creationId xmlns:a16="http://schemas.microsoft.com/office/drawing/2014/main" id="{4B52B8E2-6BE8-4A48-BDA5-CA83AC5998D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0" y="5757788"/>
            <a:ext cx="116417" cy="59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210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d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lede 10">
            <a:extLst>
              <a:ext uri="{FF2B5EF4-FFF2-40B4-BE49-F238E27FC236}">
                <a16:creationId xmlns:a16="http://schemas.microsoft.com/office/drawing/2014/main" id="{4E64E0DD-54B3-4256-9053-5E9FD709A9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5" name="Date Placeholder 4" hidden="1">
            <a:extLst>
              <a:ext uri="{FF2B5EF4-FFF2-40B4-BE49-F238E27FC236}">
                <a16:creationId xmlns:a16="http://schemas.microsoft.com/office/drawing/2014/main" id="{1ADD90D0-F6A3-4F85-A196-6E7F39CAA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Footer Placeholder 5" hidden="1">
            <a:extLst>
              <a:ext uri="{FF2B5EF4-FFF2-40B4-BE49-F238E27FC236}">
                <a16:creationId xmlns:a16="http://schemas.microsoft.com/office/drawing/2014/main" id="{84A09467-3A38-402F-9ED6-D89FA586B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dsholder til billede 6">
            <a:extLst>
              <a:ext uri="{FF2B5EF4-FFF2-40B4-BE49-F238E27FC236}">
                <a16:creationId xmlns:a16="http://schemas.microsoft.com/office/drawing/2014/main" id="{034813DB-7D78-427C-B1A8-5DF9ECBC8B4F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-1510" y="-4"/>
            <a:ext cx="12193509" cy="6861019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6453337 h 6858000"/>
              <a:gd name="connsiteX5" fmla="*/ 228461 w 12192000"/>
              <a:gd name="connsiteY5" fmla="*/ 6453337 h 6858000"/>
              <a:gd name="connsiteX6" fmla="*/ 228461 w 12192000"/>
              <a:gd name="connsiteY6" fmla="*/ 6224543 h 6858000"/>
              <a:gd name="connsiteX7" fmla="*/ 457143 w 12192000"/>
              <a:gd name="connsiteY7" fmla="*/ 6224543 h 6858000"/>
              <a:gd name="connsiteX8" fmla="*/ 457143 w 12192000"/>
              <a:gd name="connsiteY8" fmla="*/ 6453337 h 6858000"/>
              <a:gd name="connsiteX9" fmla="*/ 685715 w 12192000"/>
              <a:gd name="connsiteY9" fmla="*/ 6453337 h 6858000"/>
              <a:gd name="connsiteX10" fmla="*/ 685715 w 12192000"/>
              <a:gd name="connsiteY10" fmla="*/ 5767511 h 6858000"/>
              <a:gd name="connsiteX11" fmla="*/ 457143 w 12192000"/>
              <a:gd name="connsiteY11" fmla="*/ 5767511 h 6858000"/>
              <a:gd name="connsiteX12" fmla="*/ 457143 w 12192000"/>
              <a:gd name="connsiteY12" fmla="*/ 5995528 h 6858000"/>
              <a:gd name="connsiteX13" fmla="*/ 228461 w 12192000"/>
              <a:gd name="connsiteY13" fmla="*/ 5995528 h 6858000"/>
              <a:gd name="connsiteX14" fmla="*/ 228461 w 12192000"/>
              <a:gd name="connsiteY14" fmla="*/ 5767511 h 6858000"/>
              <a:gd name="connsiteX15" fmla="*/ 0 w 12192000"/>
              <a:gd name="connsiteY15" fmla="*/ 5767511 h 6858000"/>
              <a:gd name="connsiteX0" fmla="*/ 0 w 12192000"/>
              <a:gd name="connsiteY0" fmla="*/ 0 h 6913830"/>
              <a:gd name="connsiteX1" fmla="*/ 12192000 w 12192000"/>
              <a:gd name="connsiteY1" fmla="*/ 0 h 6913830"/>
              <a:gd name="connsiteX2" fmla="*/ 12192000 w 12192000"/>
              <a:gd name="connsiteY2" fmla="*/ 6858000 h 6913830"/>
              <a:gd name="connsiteX3" fmla="*/ 3018 w 12192000"/>
              <a:gd name="connsiteY3" fmla="*/ 6913830 h 6913830"/>
              <a:gd name="connsiteX4" fmla="*/ 0 w 12192000"/>
              <a:gd name="connsiteY4" fmla="*/ 6453337 h 6913830"/>
              <a:gd name="connsiteX5" fmla="*/ 228461 w 12192000"/>
              <a:gd name="connsiteY5" fmla="*/ 6453337 h 6913830"/>
              <a:gd name="connsiteX6" fmla="*/ 228461 w 12192000"/>
              <a:gd name="connsiteY6" fmla="*/ 6224543 h 6913830"/>
              <a:gd name="connsiteX7" fmla="*/ 457143 w 12192000"/>
              <a:gd name="connsiteY7" fmla="*/ 6224543 h 6913830"/>
              <a:gd name="connsiteX8" fmla="*/ 457143 w 12192000"/>
              <a:gd name="connsiteY8" fmla="*/ 6453337 h 6913830"/>
              <a:gd name="connsiteX9" fmla="*/ 685715 w 12192000"/>
              <a:gd name="connsiteY9" fmla="*/ 6453337 h 6913830"/>
              <a:gd name="connsiteX10" fmla="*/ 685715 w 12192000"/>
              <a:gd name="connsiteY10" fmla="*/ 5767511 h 6913830"/>
              <a:gd name="connsiteX11" fmla="*/ 457143 w 12192000"/>
              <a:gd name="connsiteY11" fmla="*/ 5767511 h 6913830"/>
              <a:gd name="connsiteX12" fmla="*/ 457143 w 12192000"/>
              <a:gd name="connsiteY12" fmla="*/ 5995528 h 6913830"/>
              <a:gd name="connsiteX13" fmla="*/ 228461 w 12192000"/>
              <a:gd name="connsiteY13" fmla="*/ 5995528 h 6913830"/>
              <a:gd name="connsiteX14" fmla="*/ 228461 w 12192000"/>
              <a:gd name="connsiteY14" fmla="*/ 5767511 h 6913830"/>
              <a:gd name="connsiteX15" fmla="*/ 0 w 12192000"/>
              <a:gd name="connsiteY15" fmla="*/ 5767511 h 6913830"/>
              <a:gd name="connsiteX16" fmla="*/ 0 w 12192000"/>
              <a:gd name="connsiteY16" fmla="*/ 0 h 6913830"/>
              <a:gd name="connsiteX0" fmla="*/ 0 w 12192000"/>
              <a:gd name="connsiteY0" fmla="*/ 0 h 6913830"/>
              <a:gd name="connsiteX1" fmla="*/ 12192000 w 12192000"/>
              <a:gd name="connsiteY1" fmla="*/ 0 h 6913830"/>
              <a:gd name="connsiteX2" fmla="*/ 12188982 w 12192000"/>
              <a:gd name="connsiteY2" fmla="*/ 6913830 h 6913830"/>
              <a:gd name="connsiteX3" fmla="*/ 3018 w 12192000"/>
              <a:gd name="connsiteY3" fmla="*/ 6913830 h 6913830"/>
              <a:gd name="connsiteX4" fmla="*/ 0 w 12192000"/>
              <a:gd name="connsiteY4" fmla="*/ 6453337 h 6913830"/>
              <a:gd name="connsiteX5" fmla="*/ 228461 w 12192000"/>
              <a:gd name="connsiteY5" fmla="*/ 6453337 h 6913830"/>
              <a:gd name="connsiteX6" fmla="*/ 228461 w 12192000"/>
              <a:gd name="connsiteY6" fmla="*/ 6224543 h 6913830"/>
              <a:gd name="connsiteX7" fmla="*/ 457143 w 12192000"/>
              <a:gd name="connsiteY7" fmla="*/ 6224543 h 6913830"/>
              <a:gd name="connsiteX8" fmla="*/ 457143 w 12192000"/>
              <a:gd name="connsiteY8" fmla="*/ 6453337 h 6913830"/>
              <a:gd name="connsiteX9" fmla="*/ 685715 w 12192000"/>
              <a:gd name="connsiteY9" fmla="*/ 6453337 h 6913830"/>
              <a:gd name="connsiteX10" fmla="*/ 685715 w 12192000"/>
              <a:gd name="connsiteY10" fmla="*/ 5767511 h 6913830"/>
              <a:gd name="connsiteX11" fmla="*/ 457143 w 12192000"/>
              <a:gd name="connsiteY11" fmla="*/ 5767511 h 6913830"/>
              <a:gd name="connsiteX12" fmla="*/ 457143 w 12192000"/>
              <a:gd name="connsiteY12" fmla="*/ 5995528 h 6913830"/>
              <a:gd name="connsiteX13" fmla="*/ 228461 w 12192000"/>
              <a:gd name="connsiteY13" fmla="*/ 5995528 h 6913830"/>
              <a:gd name="connsiteX14" fmla="*/ 228461 w 12192000"/>
              <a:gd name="connsiteY14" fmla="*/ 5767511 h 6913830"/>
              <a:gd name="connsiteX15" fmla="*/ 0 w 12192000"/>
              <a:gd name="connsiteY15" fmla="*/ 5767511 h 6913830"/>
              <a:gd name="connsiteX16" fmla="*/ 0 w 12192000"/>
              <a:gd name="connsiteY16" fmla="*/ 0 h 6913830"/>
              <a:gd name="connsiteX0" fmla="*/ 0 w 12192000"/>
              <a:gd name="connsiteY0" fmla="*/ 0 h 6915339"/>
              <a:gd name="connsiteX1" fmla="*/ 12192000 w 12192000"/>
              <a:gd name="connsiteY1" fmla="*/ 0 h 6915339"/>
              <a:gd name="connsiteX2" fmla="*/ 12188982 w 12192000"/>
              <a:gd name="connsiteY2" fmla="*/ 6915339 h 6915339"/>
              <a:gd name="connsiteX3" fmla="*/ 3018 w 12192000"/>
              <a:gd name="connsiteY3" fmla="*/ 6913830 h 6915339"/>
              <a:gd name="connsiteX4" fmla="*/ 0 w 12192000"/>
              <a:gd name="connsiteY4" fmla="*/ 6453337 h 6915339"/>
              <a:gd name="connsiteX5" fmla="*/ 228461 w 12192000"/>
              <a:gd name="connsiteY5" fmla="*/ 6453337 h 6915339"/>
              <a:gd name="connsiteX6" fmla="*/ 228461 w 12192000"/>
              <a:gd name="connsiteY6" fmla="*/ 6224543 h 6915339"/>
              <a:gd name="connsiteX7" fmla="*/ 457143 w 12192000"/>
              <a:gd name="connsiteY7" fmla="*/ 6224543 h 6915339"/>
              <a:gd name="connsiteX8" fmla="*/ 457143 w 12192000"/>
              <a:gd name="connsiteY8" fmla="*/ 6453337 h 6915339"/>
              <a:gd name="connsiteX9" fmla="*/ 685715 w 12192000"/>
              <a:gd name="connsiteY9" fmla="*/ 6453337 h 6915339"/>
              <a:gd name="connsiteX10" fmla="*/ 685715 w 12192000"/>
              <a:gd name="connsiteY10" fmla="*/ 5767511 h 6915339"/>
              <a:gd name="connsiteX11" fmla="*/ 457143 w 12192000"/>
              <a:gd name="connsiteY11" fmla="*/ 5767511 h 6915339"/>
              <a:gd name="connsiteX12" fmla="*/ 457143 w 12192000"/>
              <a:gd name="connsiteY12" fmla="*/ 5995528 h 6915339"/>
              <a:gd name="connsiteX13" fmla="*/ 228461 w 12192000"/>
              <a:gd name="connsiteY13" fmla="*/ 5995528 h 6915339"/>
              <a:gd name="connsiteX14" fmla="*/ 228461 w 12192000"/>
              <a:gd name="connsiteY14" fmla="*/ 5767511 h 6915339"/>
              <a:gd name="connsiteX15" fmla="*/ 0 w 12192000"/>
              <a:gd name="connsiteY15" fmla="*/ 5767511 h 6915339"/>
              <a:gd name="connsiteX16" fmla="*/ 0 w 12192000"/>
              <a:gd name="connsiteY16" fmla="*/ 0 h 6915339"/>
              <a:gd name="connsiteX0" fmla="*/ 0 w 12192000"/>
              <a:gd name="connsiteY0" fmla="*/ 0 h 6915339"/>
              <a:gd name="connsiteX1" fmla="*/ 12192000 w 12192000"/>
              <a:gd name="connsiteY1" fmla="*/ 54320 h 6915339"/>
              <a:gd name="connsiteX2" fmla="*/ 12188982 w 12192000"/>
              <a:gd name="connsiteY2" fmla="*/ 6915339 h 6915339"/>
              <a:gd name="connsiteX3" fmla="*/ 3018 w 12192000"/>
              <a:gd name="connsiteY3" fmla="*/ 6913830 h 6915339"/>
              <a:gd name="connsiteX4" fmla="*/ 0 w 12192000"/>
              <a:gd name="connsiteY4" fmla="*/ 6453337 h 6915339"/>
              <a:gd name="connsiteX5" fmla="*/ 228461 w 12192000"/>
              <a:gd name="connsiteY5" fmla="*/ 6453337 h 6915339"/>
              <a:gd name="connsiteX6" fmla="*/ 228461 w 12192000"/>
              <a:gd name="connsiteY6" fmla="*/ 6224543 h 6915339"/>
              <a:gd name="connsiteX7" fmla="*/ 457143 w 12192000"/>
              <a:gd name="connsiteY7" fmla="*/ 6224543 h 6915339"/>
              <a:gd name="connsiteX8" fmla="*/ 457143 w 12192000"/>
              <a:gd name="connsiteY8" fmla="*/ 6453337 h 6915339"/>
              <a:gd name="connsiteX9" fmla="*/ 685715 w 12192000"/>
              <a:gd name="connsiteY9" fmla="*/ 6453337 h 6915339"/>
              <a:gd name="connsiteX10" fmla="*/ 685715 w 12192000"/>
              <a:gd name="connsiteY10" fmla="*/ 5767511 h 6915339"/>
              <a:gd name="connsiteX11" fmla="*/ 457143 w 12192000"/>
              <a:gd name="connsiteY11" fmla="*/ 5767511 h 6915339"/>
              <a:gd name="connsiteX12" fmla="*/ 457143 w 12192000"/>
              <a:gd name="connsiteY12" fmla="*/ 5995528 h 6915339"/>
              <a:gd name="connsiteX13" fmla="*/ 228461 w 12192000"/>
              <a:gd name="connsiteY13" fmla="*/ 5995528 h 6915339"/>
              <a:gd name="connsiteX14" fmla="*/ 228461 w 12192000"/>
              <a:gd name="connsiteY14" fmla="*/ 5767511 h 6915339"/>
              <a:gd name="connsiteX15" fmla="*/ 0 w 12192000"/>
              <a:gd name="connsiteY15" fmla="*/ 5767511 h 6915339"/>
              <a:gd name="connsiteX16" fmla="*/ 0 w 12192000"/>
              <a:gd name="connsiteY16" fmla="*/ 0 h 6915339"/>
              <a:gd name="connsiteX0" fmla="*/ 0 w 12193509"/>
              <a:gd name="connsiteY0" fmla="*/ 1509 h 6861019"/>
              <a:gd name="connsiteX1" fmla="*/ 12193509 w 12193509"/>
              <a:gd name="connsiteY1" fmla="*/ 0 h 6861019"/>
              <a:gd name="connsiteX2" fmla="*/ 12190491 w 12193509"/>
              <a:gd name="connsiteY2" fmla="*/ 6861019 h 6861019"/>
              <a:gd name="connsiteX3" fmla="*/ 4527 w 12193509"/>
              <a:gd name="connsiteY3" fmla="*/ 6859510 h 6861019"/>
              <a:gd name="connsiteX4" fmla="*/ 1509 w 12193509"/>
              <a:gd name="connsiteY4" fmla="*/ 6399017 h 6861019"/>
              <a:gd name="connsiteX5" fmla="*/ 229970 w 12193509"/>
              <a:gd name="connsiteY5" fmla="*/ 6399017 h 6861019"/>
              <a:gd name="connsiteX6" fmla="*/ 229970 w 12193509"/>
              <a:gd name="connsiteY6" fmla="*/ 6170223 h 6861019"/>
              <a:gd name="connsiteX7" fmla="*/ 458652 w 12193509"/>
              <a:gd name="connsiteY7" fmla="*/ 6170223 h 6861019"/>
              <a:gd name="connsiteX8" fmla="*/ 458652 w 12193509"/>
              <a:gd name="connsiteY8" fmla="*/ 6399017 h 6861019"/>
              <a:gd name="connsiteX9" fmla="*/ 687224 w 12193509"/>
              <a:gd name="connsiteY9" fmla="*/ 6399017 h 6861019"/>
              <a:gd name="connsiteX10" fmla="*/ 687224 w 12193509"/>
              <a:gd name="connsiteY10" fmla="*/ 5713191 h 6861019"/>
              <a:gd name="connsiteX11" fmla="*/ 458652 w 12193509"/>
              <a:gd name="connsiteY11" fmla="*/ 5713191 h 6861019"/>
              <a:gd name="connsiteX12" fmla="*/ 458652 w 12193509"/>
              <a:gd name="connsiteY12" fmla="*/ 5941208 h 6861019"/>
              <a:gd name="connsiteX13" fmla="*/ 229970 w 12193509"/>
              <a:gd name="connsiteY13" fmla="*/ 5941208 h 6861019"/>
              <a:gd name="connsiteX14" fmla="*/ 229970 w 12193509"/>
              <a:gd name="connsiteY14" fmla="*/ 5713191 h 6861019"/>
              <a:gd name="connsiteX15" fmla="*/ 1509 w 12193509"/>
              <a:gd name="connsiteY15" fmla="*/ 5713191 h 6861019"/>
              <a:gd name="connsiteX16" fmla="*/ 0 w 12193509"/>
              <a:gd name="connsiteY16" fmla="*/ 1509 h 6861019"/>
              <a:gd name="connsiteX0" fmla="*/ 0 w 12193509"/>
              <a:gd name="connsiteY0" fmla="*/ 1509 h 6861019"/>
              <a:gd name="connsiteX1" fmla="*/ 12193509 w 12193509"/>
              <a:gd name="connsiteY1" fmla="*/ 0 h 6861019"/>
              <a:gd name="connsiteX2" fmla="*/ 12190491 w 12193509"/>
              <a:gd name="connsiteY2" fmla="*/ 6861019 h 6861019"/>
              <a:gd name="connsiteX3" fmla="*/ 696 w 12193509"/>
              <a:gd name="connsiteY3" fmla="*/ 6859510 h 6861019"/>
              <a:gd name="connsiteX4" fmla="*/ 1509 w 12193509"/>
              <a:gd name="connsiteY4" fmla="*/ 6399017 h 6861019"/>
              <a:gd name="connsiteX5" fmla="*/ 229970 w 12193509"/>
              <a:gd name="connsiteY5" fmla="*/ 6399017 h 6861019"/>
              <a:gd name="connsiteX6" fmla="*/ 229970 w 12193509"/>
              <a:gd name="connsiteY6" fmla="*/ 6170223 h 6861019"/>
              <a:gd name="connsiteX7" fmla="*/ 458652 w 12193509"/>
              <a:gd name="connsiteY7" fmla="*/ 6170223 h 6861019"/>
              <a:gd name="connsiteX8" fmla="*/ 458652 w 12193509"/>
              <a:gd name="connsiteY8" fmla="*/ 6399017 h 6861019"/>
              <a:gd name="connsiteX9" fmla="*/ 687224 w 12193509"/>
              <a:gd name="connsiteY9" fmla="*/ 6399017 h 6861019"/>
              <a:gd name="connsiteX10" fmla="*/ 687224 w 12193509"/>
              <a:gd name="connsiteY10" fmla="*/ 5713191 h 6861019"/>
              <a:gd name="connsiteX11" fmla="*/ 458652 w 12193509"/>
              <a:gd name="connsiteY11" fmla="*/ 5713191 h 6861019"/>
              <a:gd name="connsiteX12" fmla="*/ 458652 w 12193509"/>
              <a:gd name="connsiteY12" fmla="*/ 5941208 h 6861019"/>
              <a:gd name="connsiteX13" fmla="*/ 229970 w 12193509"/>
              <a:gd name="connsiteY13" fmla="*/ 5941208 h 6861019"/>
              <a:gd name="connsiteX14" fmla="*/ 229970 w 12193509"/>
              <a:gd name="connsiteY14" fmla="*/ 5713191 h 6861019"/>
              <a:gd name="connsiteX15" fmla="*/ 1509 w 12193509"/>
              <a:gd name="connsiteY15" fmla="*/ 5713191 h 6861019"/>
              <a:gd name="connsiteX16" fmla="*/ 0 w 12193509"/>
              <a:gd name="connsiteY16" fmla="*/ 1509 h 6861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193509" h="6861019">
                <a:moveTo>
                  <a:pt x="0" y="1509"/>
                </a:moveTo>
                <a:lnTo>
                  <a:pt x="12193509" y="0"/>
                </a:lnTo>
                <a:lnTo>
                  <a:pt x="12190491" y="6861019"/>
                </a:lnTo>
                <a:lnTo>
                  <a:pt x="696" y="6859510"/>
                </a:lnTo>
                <a:lnTo>
                  <a:pt x="1509" y="6399017"/>
                </a:lnTo>
                <a:lnTo>
                  <a:pt x="229970" y="6399017"/>
                </a:lnTo>
                <a:lnTo>
                  <a:pt x="229970" y="6170223"/>
                </a:lnTo>
                <a:lnTo>
                  <a:pt x="458652" y="6170223"/>
                </a:lnTo>
                <a:lnTo>
                  <a:pt x="458652" y="6399017"/>
                </a:lnTo>
                <a:lnTo>
                  <a:pt x="687224" y="6399017"/>
                </a:lnTo>
                <a:lnTo>
                  <a:pt x="687224" y="5713191"/>
                </a:lnTo>
                <a:lnTo>
                  <a:pt x="458652" y="5713191"/>
                </a:lnTo>
                <a:lnTo>
                  <a:pt x="458652" y="5941208"/>
                </a:lnTo>
                <a:lnTo>
                  <a:pt x="229970" y="5941208"/>
                </a:lnTo>
                <a:lnTo>
                  <a:pt x="229970" y="5713191"/>
                </a:lnTo>
                <a:lnTo>
                  <a:pt x="1509" y="5713191"/>
                </a:lnTo>
                <a:lnTo>
                  <a:pt x="0" y="1509"/>
                </a:lnTo>
                <a:close/>
              </a:path>
            </a:pathLst>
          </a:custGeom>
        </p:spPr>
        <p:txBody>
          <a:bodyPr wrap="square" tIns="612000" anchor="ctr" anchorCtr="0">
            <a:noAutofit/>
          </a:bodyPr>
          <a:lstStyle>
            <a:lvl1pPr marL="0" indent="0" algn="ctr">
              <a:buNone/>
              <a:defRPr sz="1400" baseline="0">
                <a:solidFill>
                  <a:schemeClr val="tx1"/>
                </a:solidFill>
              </a:defRPr>
            </a:lvl1pPr>
          </a:lstStyle>
          <a:p>
            <a:endParaRPr lang="da-DK" dirty="0"/>
          </a:p>
          <a:p>
            <a:r>
              <a:rPr lang="da-DK" dirty="0"/>
              <a:t>Klik på ikon for at indsætte billede</a:t>
            </a:r>
          </a:p>
        </p:txBody>
      </p:sp>
      <p:pic>
        <p:nvPicPr>
          <p:cNvPr id="1025667461" name="image" descr="{&quot;templafy&quot;:{&quot;id&quot;:&quot;7594fc14-a0c1-4781-9e83-f84d2660247e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" y="5712381"/>
            <a:ext cx="687600" cy="687600"/>
          </a:xfrm>
          <a:prstGeom prst="rect">
            <a:avLst/>
          </a:prstGeom>
        </p:spPr>
      </p:pic>
      <p:pic>
        <p:nvPicPr>
          <p:cNvPr id="17" name="Region">
            <a:extLst>
              <a:ext uri="{FF2B5EF4-FFF2-40B4-BE49-F238E27FC236}">
                <a16:creationId xmlns:a16="http://schemas.microsoft.com/office/drawing/2014/main" id="{5B206156-5813-4A76-AE9F-21BA178020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0" y="5757788"/>
            <a:ext cx="116417" cy="59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67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nit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1152000" y="1989137"/>
            <a:ext cx="10346400" cy="3708000"/>
          </a:xfrm>
        </p:spPr>
        <p:txBody>
          <a:bodyPr anchor="t" anchorCtr="0"/>
          <a:lstStyle>
            <a:lvl1pPr>
              <a:defRPr sz="37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Overskrift 38pt skrives her</a:t>
            </a:r>
            <a:br>
              <a:rPr lang="da-DK" dirty="0"/>
            </a:br>
            <a:r>
              <a:rPr lang="da-DK" dirty="0"/>
              <a:t>i to eller flere linjer</a:t>
            </a:r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49DD8573-7CBB-4652-800A-962EBE3F4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37273E1E-FA5D-4987-9D9D-4AC13F5E6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7" name="text" descr="{&quot;templafy&quot;:{&quot;id&quot;:&quot;d50c380b-e287-41d0-ac6b-ecef35f2e483&quot;}}" hidden="1" title="UserProfile.CenterFreeText">
            <a:extLst>
              <a:ext uri="{FF2B5EF4-FFF2-40B4-BE49-F238E27FC236}">
                <a16:creationId xmlns:a16="http://schemas.microsoft.com/office/drawing/2014/main" id="{453BA509-AEA3-42BA-BFA2-2D8120882C40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86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>
              <a:solidFill>
                <a:srgbClr val="B3B3B3"/>
              </a:solidFill>
            </a:endParaRPr>
          </a:p>
        </p:txBody>
      </p:sp>
      <p:sp>
        <p:nvSpPr>
          <p:cNvPr id="30" name="text" descr="{&quot;templafy&quot;:{&quot;id&quot;:&quot;7d87e4d9-7466-4ec6-b49a-82c7076b6dc5&quot;}}" hidden="1" title="Form.Manuel_dato">
            <a:extLst>
              <a:ext uri="{FF2B5EF4-FFF2-40B4-BE49-F238E27FC236}">
                <a16:creationId xmlns:a16="http://schemas.microsoft.com/office/drawing/2014/main" id="{824D26E6-65DD-4D4A-90AB-8D1335ED0F78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tx1"/>
              </a:solidFill>
            </a:endParaRP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064B15F5-5B2E-4D57-B166-25D0A73F8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2304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111199191" name="image" descr="{&quot;templafy&quot;:{&quot;id&quot;:&quot;350ed643-fcb9-4364-a9c5-9d3651c5dd56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" y="5712381"/>
            <a:ext cx="687600" cy="687600"/>
          </a:xfrm>
          <a:prstGeom prst="rect">
            <a:avLst/>
          </a:prstGeom>
        </p:spPr>
      </p:pic>
      <p:pic>
        <p:nvPicPr>
          <p:cNvPr id="23" name="Region">
            <a:extLst>
              <a:ext uri="{FF2B5EF4-FFF2-40B4-BE49-F238E27FC236}">
                <a16:creationId xmlns:a16="http://schemas.microsoft.com/office/drawing/2014/main" id="{4744EE00-97F0-4D5C-A042-B8AD2AC37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0" y="5757788"/>
            <a:ext cx="116417" cy="594784"/>
          </a:xfrm>
          <a:prstGeom prst="rect">
            <a:avLst/>
          </a:prstGeom>
        </p:spPr>
      </p:pic>
      <p:pic>
        <p:nvPicPr>
          <p:cNvPr id="1510368041" name="image" descr="{&quot;templafy&quot;:{&quot;id&quot;:&quot;98a55229-4f86-4ed6-a398-dc824e64f0a8&quot;}}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7600" y="97200"/>
            <a:ext cx="2178000" cy="684000"/>
          </a:xfrm>
          <a:prstGeom prst="rect">
            <a:avLst/>
          </a:prstGeom>
        </p:spPr>
      </p:pic>
      <p:sp>
        <p:nvSpPr>
          <p:cNvPr id="34" name="Slide Number Placeholder 6">
            <a:extLst>
              <a:ext uri="{FF2B5EF4-FFF2-40B4-BE49-F238E27FC236}">
                <a16:creationId xmlns:a16="http://schemas.microsoft.com/office/drawing/2014/main" id="{E9485BA0-2FB3-49E0-A840-0B4EA2DA9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5600" y="6289200"/>
            <a:ext cx="687386" cy="1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DAB5548-7253-48D6-B95B-F3D312A72220}" type="slidenum">
              <a:rPr lang="en-GB" smtClean="0"/>
              <a:pPr/>
              <a:t>‹nr.›</a:t>
            </a:fld>
            <a:endParaRPr lang="en-GB" dirty="0"/>
          </a:p>
        </p:txBody>
      </p:sp>
      <p:pic>
        <p:nvPicPr>
          <p:cNvPr id="943562124" name="image" descr="{&quot;templafy&quot;:{&quot;id&quot;:&quot;cfcfa708-8dd5-4ec1-9c18-5fa89fca9623&quot;}}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9200" y="6318000"/>
            <a:ext cx="1324800" cy="421200"/>
          </a:xfrm>
          <a:prstGeom prst="rect">
            <a:avLst/>
          </a:prstGeom>
        </p:spPr>
      </p:pic>
      <p:sp>
        <p:nvSpPr>
          <p:cNvPr id="36" name="text" descr="{&quot;templafy&quot;:{&quot;id&quot;:&quot;5d3c31db-b1b7-4dad-93cb-d1172cb643ff&quot;}}" title="Form.PresentationTitle">
            <a:extLst>
              <a:ext uri="{FF2B5EF4-FFF2-40B4-BE49-F238E27FC236}">
                <a16:creationId xmlns:a16="http://schemas.microsoft.com/office/drawing/2014/main" id="{60251709-333A-40B7-BD21-B5E8D9D019FA}"/>
              </a:ext>
            </a:extLst>
          </p:cNvPr>
          <p:cNvSpPr txBox="1"/>
          <p:nvPr userDrawn="1"/>
        </p:nvSpPr>
        <p:spPr>
          <a:xfrm>
            <a:off x="1152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tx1"/>
              </a:solidFill>
            </a:endParaRPr>
          </a:p>
        </p:txBody>
      </p:sp>
      <p:sp>
        <p:nvSpPr>
          <p:cNvPr id="37" name="text" descr="{&quot;templafy&quot;:{&quot;id&quot;:&quot;ff5ce843-b321-4225-897f-3faad73b5a2e&quot;}}" title="UserProfile.Name">
            <a:extLst>
              <a:ext uri="{FF2B5EF4-FFF2-40B4-BE49-F238E27FC236}">
                <a16:creationId xmlns:a16="http://schemas.microsoft.com/office/drawing/2014/main" id="{F0FE03D1-C3FC-4C30-B7E9-502F7D222C73}"/>
              </a:ext>
            </a:extLst>
          </p:cNvPr>
          <p:cNvSpPr txBox="1"/>
          <p:nvPr userDrawn="1"/>
        </p:nvSpPr>
        <p:spPr>
          <a:xfrm>
            <a:off x="80436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tx1"/>
              </a:solidFill>
            </a:endParaRPr>
          </a:p>
        </p:txBody>
      </p:sp>
      <p:sp>
        <p:nvSpPr>
          <p:cNvPr id="38" name="text" descr="{&quot;templafy&quot;:{&quot;id&quot;:&quot;b8489420-a9ce-4d4a-82b1-8bbabd63d4aa&quot;}}" hidden="1" title="Form.Manuel_dato">
            <a:extLst>
              <a:ext uri="{FF2B5EF4-FFF2-40B4-BE49-F238E27FC236}">
                <a16:creationId xmlns:a16="http://schemas.microsoft.com/office/drawing/2014/main" id="{5C1A8FEE-7F47-4710-B8A7-232AF39EE81A}"/>
              </a:ext>
            </a:extLst>
          </p:cNvPr>
          <p:cNvSpPr txBox="1"/>
          <p:nvPr userDrawn="1"/>
        </p:nvSpPr>
        <p:spPr>
          <a:xfrm>
            <a:off x="80436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tx1"/>
              </a:solidFill>
            </a:endParaRPr>
          </a:p>
        </p:txBody>
      </p:sp>
      <p:sp>
        <p:nvSpPr>
          <p:cNvPr id="18" name="text" descr="{&quot;templafy&quot;:{&quot;id&quot;:&quot;510cbc82-65eb-47cb-b678-3ac07754ed9d&quot;}}" title="UserProfile.Office.Virksomhed_{{DocumentLanguage}}">
            <a:extLst>
              <a:ext uri="{FF2B5EF4-FFF2-40B4-BE49-F238E27FC236}">
                <a16:creationId xmlns:a16="http://schemas.microsoft.com/office/drawing/2014/main" id="{2DBCDD0D-F9E6-4488-8BFB-DFB45D0CC4A6}"/>
              </a:ext>
            </a:extLst>
          </p:cNvPr>
          <p:cNvSpPr txBox="1"/>
          <p:nvPr userDrawn="1"/>
        </p:nvSpPr>
        <p:spPr>
          <a:xfrm>
            <a:off x="1152000" y="207098"/>
            <a:ext cx="6120000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200" b="1" noProof="0" dirty="0">
                <a:solidFill>
                  <a:schemeClr val="accent5">
                    <a:lumMod val="75000"/>
                  </a:schemeClr>
                </a:solidFill>
              </a:rPr>
              <a:t>Region Hovedstadens Psykiatri</a:t>
            </a:r>
          </a:p>
        </p:txBody>
      </p:sp>
      <p:sp>
        <p:nvSpPr>
          <p:cNvPr id="19" name="text" descr="{&quot;templafy&quot;:{&quot;id&quot;:&quot;213b6c90-3fef-4c0b-ac54-62327b8f03fa&quot;}}" title="UserProfile.CenterFreeText">
            <a:extLst>
              <a:ext uri="{FF2B5EF4-FFF2-40B4-BE49-F238E27FC236}">
                <a16:creationId xmlns:a16="http://schemas.microsoft.com/office/drawing/2014/main" id="{1D635F2E-5DB8-4DB5-886A-B88840BA70C7}"/>
              </a:ext>
            </a:extLst>
          </p:cNvPr>
          <p:cNvSpPr txBox="1">
            <a:spLocks/>
          </p:cNvSpPr>
          <p:nvPr userDrawn="1"/>
        </p:nvSpPr>
        <p:spPr>
          <a:xfrm>
            <a:off x="1152000" y="370800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2" name="text" descr="{&quot;templafy&quot;:{&quot;id&quot;:&quot;92f328aa-97b9-496d-b061-3e59ab4b5baf&quot;}}" hidden="1" title="UserProfile.Centers.Center_{{DocumentLanguage}}">
            <a:extLst>
              <a:ext uri="{FF2B5EF4-FFF2-40B4-BE49-F238E27FC236}">
                <a16:creationId xmlns:a16="http://schemas.microsoft.com/office/drawing/2014/main" id="{A31530E1-471A-49B7-AAD2-C83F844EB721}"/>
              </a:ext>
            </a:extLst>
          </p:cNvPr>
          <p:cNvSpPr txBox="1">
            <a:spLocks/>
          </p:cNvSpPr>
          <p:nvPr userDrawn="1"/>
        </p:nvSpPr>
        <p:spPr>
          <a:xfrm>
            <a:off x="1152000" y="370800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2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705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Én tekstspalte - farvet baggrund"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 hidden="1">
            <a:extLst>
              <a:ext uri="{FF2B5EF4-FFF2-40B4-BE49-F238E27FC236}">
                <a16:creationId xmlns:a16="http://schemas.microsoft.com/office/drawing/2014/main" id="{1ADD90D0-F6A3-4F85-A196-6E7F39CAA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Footer Placeholder 5" hidden="1">
            <a:extLst>
              <a:ext uri="{FF2B5EF4-FFF2-40B4-BE49-F238E27FC236}">
                <a16:creationId xmlns:a16="http://schemas.microsoft.com/office/drawing/2014/main" id="{84A09467-3A38-402F-9ED6-D89FA586B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923631755" name="image" descr="{&quot;templafy&quot;:{&quot;id&quot;:&quot;da77d9b8-1a41-4d89-a43a-452916b872bb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" y="5712381"/>
            <a:ext cx="687600" cy="687600"/>
          </a:xfrm>
          <a:prstGeom prst="rect">
            <a:avLst/>
          </a:prstGeom>
        </p:spPr>
      </p:pic>
      <p:pic>
        <p:nvPicPr>
          <p:cNvPr id="17" name="Region">
            <a:extLst>
              <a:ext uri="{FF2B5EF4-FFF2-40B4-BE49-F238E27FC236}">
                <a16:creationId xmlns:a16="http://schemas.microsoft.com/office/drawing/2014/main" id="{5B206156-5813-4A76-AE9F-21BA1780208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0" y="5757788"/>
            <a:ext cx="116417" cy="594784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75F2476D-903E-4CCE-9C1C-BB4A4CE91F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2000" y="871200"/>
            <a:ext cx="10346400" cy="828837"/>
          </a:xfrm>
        </p:spPr>
        <p:txBody>
          <a:bodyPr/>
          <a:lstStyle>
            <a:lvl1pPr>
              <a:lnSpc>
                <a:spcPct val="85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Overskrift 28pt i max. to linjer </a:t>
            </a:r>
            <a:br>
              <a:rPr lang="da-DK" dirty="0"/>
            </a:br>
            <a:r>
              <a:rPr lang="da-DK" dirty="0"/>
              <a:t>teksten vokser opad</a:t>
            </a:r>
          </a:p>
        </p:txBody>
      </p:sp>
      <p:pic>
        <p:nvPicPr>
          <p:cNvPr id="501961093" name="image" descr="{&quot;templafy&quot;:{&quot;id&quot;:&quot;655938dd-dc06-4cc7-8780-1f29036fccbe&quot;}}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7600" y="97200"/>
            <a:ext cx="2178000" cy="684000"/>
          </a:xfrm>
          <a:prstGeom prst="rect">
            <a:avLst/>
          </a:prstGeom>
        </p:spPr>
      </p:pic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C3495182-5107-409C-A143-D7D7A7B12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4613" y="6289200"/>
            <a:ext cx="687386" cy="1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2" name="text" descr="{&quot;templafy&quot;:{&quot;id&quot;:&quot;93f3e583-2225-4b39-beed-db8cd96fba50&quot;}}" title="Form.PresentationTitle">
            <a:extLst>
              <a:ext uri="{FF2B5EF4-FFF2-40B4-BE49-F238E27FC236}">
                <a16:creationId xmlns:a16="http://schemas.microsoft.com/office/drawing/2014/main" id="{A25EAAD8-22BE-4DDE-A0B7-A562A873B1CF}"/>
              </a:ext>
            </a:extLst>
          </p:cNvPr>
          <p:cNvSpPr txBox="1"/>
          <p:nvPr userDrawn="1"/>
        </p:nvSpPr>
        <p:spPr>
          <a:xfrm>
            <a:off x="1152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bg1"/>
              </a:solidFill>
            </a:endParaRPr>
          </a:p>
        </p:txBody>
      </p:sp>
      <p:sp>
        <p:nvSpPr>
          <p:cNvPr id="13" name="text" descr="{&quot;templafy&quot;:{&quot;id&quot;:&quot;83a3f300-b6eb-45a6-9ff0-5b24396c2f7b&quot;}}" title="UserProfile.Name">
            <a:extLst>
              <a:ext uri="{FF2B5EF4-FFF2-40B4-BE49-F238E27FC236}">
                <a16:creationId xmlns:a16="http://schemas.microsoft.com/office/drawing/2014/main" id="{0C8CDCAE-194B-4693-ACA9-C5D20C9F7D75}"/>
              </a:ext>
            </a:extLst>
          </p:cNvPr>
          <p:cNvSpPr txBox="1"/>
          <p:nvPr userDrawn="1"/>
        </p:nvSpPr>
        <p:spPr>
          <a:xfrm>
            <a:off x="80436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  <p:sp>
        <p:nvSpPr>
          <p:cNvPr id="14" name="text" descr="{&quot;templafy&quot;:{&quot;id&quot;:&quot;f59f03fa-22e0-4aa5-8db0-ca2ed7606808&quot;}}" hidden="1" title="Form.Manuel_dato">
            <a:extLst>
              <a:ext uri="{FF2B5EF4-FFF2-40B4-BE49-F238E27FC236}">
                <a16:creationId xmlns:a16="http://schemas.microsoft.com/office/drawing/2014/main" id="{20809CE6-B84A-48B8-B0DC-6622B10014D0}"/>
              </a:ext>
            </a:extLst>
          </p:cNvPr>
          <p:cNvSpPr txBox="1"/>
          <p:nvPr userDrawn="1"/>
        </p:nvSpPr>
        <p:spPr>
          <a:xfrm>
            <a:off x="80436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  <p:pic>
        <p:nvPicPr>
          <p:cNvPr id="434003403" name="image" descr="{&quot;templafy&quot;:{&quot;id&quot;:&quot;b327a22a-38bb-4e0c-bd8b-3e7c4852e7f7&quot;}}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9749" y="6318000"/>
            <a:ext cx="1324800" cy="421200"/>
          </a:xfrm>
          <a:prstGeom prst="rect">
            <a:avLst/>
          </a:prstGeom>
        </p:spPr>
      </p:pic>
      <p:sp>
        <p:nvSpPr>
          <p:cNvPr id="18" name="text" descr="{&quot;templafy&quot;:{&quot;id&quot;:&quot;74bbcb37-dccd-4258-b6c9-beabfb0792c4&quot;}}" title="UserProfile.Office.Virksomhed_{{DocumentLanguage}}">
            <a:extLst>
              <a:ext uri="{FF2B5EF4-FFF2-40B4-BE49-F238E27FC236}">
                <a16:creationId xmlns:a16="http://schemas.microsoft.com/office/drawing/2014/main" id="{078442C8-430D-49C7-939D-7CFBE09CBB4E}"/>
              </a:ext>
            </a:extLst>
          </p:cNvPr>
          <p:cNvSpPr txBox="1"/>
          <p:nvPr userDrawn="1"/>
        </p:nvSpPr>
        <p:spPr>
          <a:xfrm>
            <a:off x="1152000" y="207098"/>
            <a:ext cx="6120000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200" b="1" noProof="0" dirty="0">
                <a:solidFill>
                  <a:schemeClr val="bg1"/>
                </a:solidFill>
              </a:rPr>
              <a:t>Region Hovedstadens Psykiatri</a:t>
            </a:r>
          </a:p>
        </p:txBody>
      </p:sp>
      <p:sp>
        <p:nvSpPr>
          <p:cNvPr id="19" name="text" descr="{&quot;templafy&quot;:{&quot;id&quot;:&quot;bfe66435-10a1-4062-9609-8d6c1215f52f&quot;}}" title="UserProfile.CenterFreeText">
            <a:extLst>
              <a:ext uri="{FF2B5EF4-FFF2-40B4-BE49-F238E27FC236}">
                <a16:creationId xmlns:a16="http://schemas.microsoft.com/office/drawing/2014/main" id="{03A44076-B51F-4536-BE11-37726CE49C71}"/>
              </a:ext>
            </a:extLst>
          </p:cNvPr>
          <p:cNvSpPr txBox="1">
            <a:spLocks/>
          </p:cNvSpPr>
          <p:nvPr userDrawn="1"/>
        </p:nvSpPr>
        <p:spPr>
          <a:xfrm>
            <a:off x="1152000" y="370800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20" name="text" descr="{&quot;templafy&quot;:{&quot;id&quot;:&quot;03cca8bb-85a1-4077-8cbf-13358a8a415d&quot;}}" hidden="1" title="UserProfile.Centers.Center_{{DocumentLanguage}}">
            <a:extLst>
              <a:ext uri="{FF2B5EF4-FFF2-40B4-BE49-F238E27FC236}">
                <a16:creationId xmlns:a16="http://schemas.microsoft.com/office/drawing/2014/main" id="{603E9EBE-F979-48B2-8974-E53752AA3481}"/>
              </a:ext>
            </a:extLst>
          </p:cNvPr>
          <p:cNvSpPr txBox="1">
            <a:spLocks/>
          </p:cNvSpPr>
          <p:nvPr userDrawn="1"/>
        </p:nvSpPr>
        <p:spPr>
          <a:xfrm>
            <a:off x="1152000" y="370800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21" name="Pladsholder til indhold 2">
            <a:extLst>
              <a:ext uri="{FF2B5EF4-FFF2-40B4-BE49-F238E27FC236}">
                <a16:creationId xmlns:a16="http://schemas.microsoft.com/office/drawing/2014/main" id="{9C551DF5-75C3-4053-ACEB-C34B7D378640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1152000" y="1990800"/>
            <a:ext cx="10346400" cy="3708000"/>
          </a:xfrm>
        </p:spPr>
        <p:txBody>
          <a:bodyPr/>
          <a:lstStyle>
            <a:lvl1pPr marL="270000" indent="-270000">
              <a:defRPr baseline="0">
                <a:solidFill>
                  <a:schemeClr val="bg1"/>
                </a:solidFill>
              </a:defRPr>
            </a:lvl1pPr>
            <a:lvl2pPr marL="630000" indent="-270000">
              <a:defRPr>
                <a:solidFill>
                  <a:schemeClr val="bg1"/>
                </a:solidFill>
              </a:defRPr>
            </a:lvl2pPr>
            <a:lvl3pPr marL="936000" indent="-234000">
              <a:defRPr>
                <a:solidFill>
                  <a:schemeClr val="bg1"/>
                </a:solidFill>
              </a:defRPr>
            </a:lvl3pPr>
            <a:lvl4pPr marL="1296000" indent="-216000">
              <a:defRPr>
                <a:solidFill>
                  <a:schemeClr val="bg1"/>
                </a:solidFill>
              </a:defRPr>
            </a:lvl4pPr>
            <a:lvl5pPr marL="1656000" indent="-216000">
              <a:defRPr>
                <a:solidFill>
                  <a:schemeClr val="bg1"/>
                </a:solidFill>
              </a:defRPr>
            </a:lvl5pPr>
            <a:lvl6pPr marL="1818000" indent="0">
              <a:buNone/>
              <a:defRPr>
                <a:solidFill>
                  <a:schemeClr val="bg1"/>
                </a:solidFill>
              </a:defRPr>
            </a:lvl6pPr>
            <a:lvl7pPr marL="2178000" indent="0">
              <a:buNone/>
              <a:defRPr>
                <a:solidFill>
                  <a:schemeClr val="bg1"/>
                </a:solidFill>
              </a:defRPr>
            </a:lvl7pPr>
            <a:lvl8pPr marL="2538000" indent="0">
              <a:buNone/>
              <a:defRPr>
                <a:solidFill>
                  <a:schemeClr val="bg1"/>
                </a:solidFill>
              </a:defRPr>
            </a:lvl8pPr>
            <a:lvl9pPr marL="2538000" indent="0">
              <a:buNone/>
              <a:defRPr sz="1000">
                <a:solidFill>
                  <a:schemeClr val="bg1"/>
                </a:solidFill>
              </a:defRPr>
            </a:lvl9pPr>
          </a:lstStyle>
          <a:p>
            <a:pPr lvl="0"/>
            <a:r>
              <a:rPr lang="da-DK" dirty="0"/>
              <a:t>Brødtekst 22pt skrives her, eller tabel og diagram indsættes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2798974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image" Target="../media/image11.png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image" Target="../media/image10.png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image" Target="../media/image9.png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image" Target="../media/image8.png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1151999" y="872078"/>
            <a:ext cx="10344675" cy="82691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a-DK" dirty="0"/>
              <a:t>Overskrift 28pt i max. to linjer </a:t>
            </a:r>
            <a:br>
              <a:rPr lang="da-DK" dirty="0"/>
            </a:br>
            <a:r>
              <a:rPr lang="da-DK" dirty="0"/>
              <a:t>teksten vokser opad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1152000" y="1993524"/>
            <a:ext cx="10344674" cy="37040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Brødtekst 22pt skrives her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 niveau</a:t>
            </a:r>
          </a:p>
          <a:p>
            <a:pPr lvl="6"/>
            <a:r>
              <a:rPr lang="da-DK" dirty="0"/>
              <a:t>7 niveau</a:t>
            </a:r>
          </a:p>
          <a:p>
            <a:pPr lvl="7"/>
            <a:r>
              <a:rPr lang="da-DK" dirty="0"/>
              <a:t>8 niveau</a:t>
            </a:r>
          </a:p>
          <a:p>
            <a:pPr lvl="8"/>
            <a:r>
              <a:rPr lang="da-DK" dirty="0"/>
              <a:t>9 niveau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11504613" y="6289200"/>
            <a:ext cx="687386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lang="da-DK" sz="9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Footer" hidden="1"/>
          <p:cNvSpPr>
            <a:spLocks noGrp="1"/>
          </p:cNvSpPr>
          <p:nvPr>
            <p:ph type="ftr" sz="quarter" idx="3"/>
          </p:nvPr>
        </p:nvSpPr>
        <p:spPr>
          <a:xfrm>
            <a:off x="0" y="6847200"/>
            <a:ext cx="0" cy="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lang="da-DK" sz="100" kern="1200" dirty="0">
                <a:noFill/>
                <a:latin typeface="+mn-lt"/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4" name="Dato" hidden="1"/>
          <p:cNvSpPr>
            <a:spLocks noGrp="1"/>
          </p:cNvSpPr>
          <p:nvPr>
            <p:ph type="dt" sz="half" idx="2"/>
          </p:nvPr>
        </p:nvSpPr>
        <p:spPr>
          <a:xfrm>
            <a:off x="0" y="6847200"/>
            <a:ext cx="0" cy="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00">
                <a:noFill/>
              </a:defRPr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82506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85" r:id="rId3"/>
    <p:sldLayoutId id="2147483659" r:id="rId4"/>
    <p:sldLayoutId id="2147483662" r:id="rId5"/>
    <p:sldLayoutId id="2147483689" r:id="rId6"/>
    <p:sldLayoutId id="2147483690" r:id="rId7"/>
    <p:sldLayoutId id="2147483681" r:id="rId8"/>
    <p:sldLayoutId id="2147483691" r:id="rId9"/>
    <p:sldLayoutId id="2147483672" r:id="rId10"/>
    <p:sldLayoutId id="2147483663" r:id="rId11"/>
    <p:sldLayoutId id="2147483687" r:id="rId12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4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6"/>
        </a:buClr>
        <a:buFont typeface="Arial" panose="020B0604020202020204" pitchFamily="34" charset="0"/>
        <a:buChar char="•"/>
        <a:defRPr sz="22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144000" algn="l" defTabSz="914400" rtl="0" eaLnBrk="1" latinLnBrk="0" hangingPunct="1">
        <a:spcBef>
          <a:spcPts val="0"/>
        </a:spcBef>
        <a:spcAft>
          <a:spcPts val="1200"/>
        </a:spcAft>
        <a:buClr>
          <a:schemeClr val="accent6"/>
        </a:buClr>
        <a:buFont typeface="Arial" panose="020B0604020202020204" pitchFamily="34" charset="0"/>
        <a:buChar char="•"/>
        <a:defRPr lang="da-DK" sz="20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828000" indent="-126000" algn="l" defTabSz="914400" rtl="0" eaLnBrk="1" latinLnBrk="0" hangingPunct="1">
        <a:spcBef>
          <a:spcPts val="0"/>
        </a:spcBef>
        <a:spcAft>
          <a:spcPts val="1200"/>
        </a:spcAft>
        <a:buClr>
          <a:schemeClr val="accent6"/>
        </a:buClr>
        <a:buFont typeface="Arial" panose="020B0604020202020204" pitchFamily="34" charset="0"/>
        <a:buChar char="•"/>
        <a:defRPr lang="da-DK" sz="18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188000" indent="-108000" algn="l" defTabSz="914400" rtl="0" eaLnBrk="1" latinLnBrk="0" hangingPunct="1">
        <a:spcBef>
          <a:spcPts val="0"/>
        </a:spcBef>
        <a:spcAft>
          <a:spcPts val="1200"/>
        </a:spcAft>
        <a:buClr>
          <a:schemeClr val="accent6"/>
        </a:buClr>
        <a:buFont typeface="Arial" panose="020B0604020202020204" pitchFamily="34" charset="0"/>
        <a:buChar char="•"/>
        <a:defRPr lang="da-DK" sz="16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548000" indent="-108000" algn="l" defTabSz="914400" rtl="0" eaLnBrk="1" latinLnBrk="0" hangingPunct="1">
        <a:spcBef>
          <a:spcPts val="0"/>
        </a:spcBef>
        <a:spcAft>
          <a:spcPts val="1200"/>
        </a:spcAft>
        <a:buClr>
          <a:schemeClr val="accent6"/>
        </a:buClr>
        <a:buFont typeface="Arial" panose="020B0604020202020204" pitchFamily="34" charset="0"/>
        <a:buChar char="•"/>
        <a:defRPr lang="da-DK" sz="14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1908000" indent="-90000" algn="l" defTabSz="914400" rtl="0" eaLnBrk="1" latinLnBrk="0" hangingPunct="1">
        <a:spcBef>
          <a:spcPts val="0"/>
        </a:spcBef>
        <a:spcAft>
          <a:spcPts val="1200"/>
        </a:spcAft>
        <a:buClr>
          <a:srgbClr val="7D7D7D"/>
        </a:buClr>
        <a:buFont typeface="Arial" panose="020B0604020202020204" pitchFamily="34" charset="0"/>
        <a:buChar char="•"/>
        <a:defRPr lang="da-DK" sz="1200" kern="1200" baseline="0" dirty="0">
          <a:solidFill>
            <a:schemeClr val="tx1"/>
          </a:solidFill>
          <a:latin typeface="+mn-lt"/>
          <a:ea typeface="+mn-ea"/>
          <a:cs typeface="+mn-cs"/>
        </a:defRPr>
      </a:lvl6pPr>
      <a:lvl7pPr marL="2268000" indent="-90000" algn="l" defTabSz="914400" rtl="0" eaLnBrk="1" latinLnBrk="0" hangingPunct="1">
        <a:spcBef>
          <a:spcPts val="0"/>
        </a:spcBef>
        <a:spcAft>
          <a:spcPts val="1200"/>
        </a:spcAft>
        <a:buClr>
          <a:srgbClr val="7D7D7D"/>
        </a:buClr>
        <a:buFont typeface="Arial" panose="020B0604020202020204" pitchFamily="34" charset="0"/>
        <a:buChar char="•"/>
        <a:defRPr lang="da-DK" sz="1100" kern="1200" baseline="0" dirty="0">
          <a:solidFill>
            <a:schemeClr val="tx1"/>
          </a:solidFill>
          <a:latin typeface="+mn-lt"/>
          <a:ea typeface="+mn-ea"/>
          <a:cs typeface="+mn-cs"/>
        </a:defRPr>
      </a:lvl7pPr>
      <a:lvl8pPr marL="2628000" indent="-90000" algn="l" defTabSz="914400" rtl="0" eaLnBrk="1" latinLnBrk="0" hangingPunct="1">
        <a:spcBef>
          <a:spcPts val="0"/>
        </a:spcBef>
        <a:spcAft>
          <a:spcPts val="1200"/>
        </a:spcAft>
        <a:buClr>
          <a:srgbClr val="7D7D7D"/>
        </a:buClr>
        <a:buFont typeface="Arial" panose="020B0604020202020204" pitchFamily="34" charset="0"/>
        <a:buChar char="•"/>
        <a:defRPr lang="da-DK" sz="1000" kern="1200" baseline="0" dirty="0">
          <a:solidFill>
            <a:schemeClr val="tx1"/>
          </a:solidFill>
          <a:latin typeface="+mn-lt"/>
          <a:ea typeface="+mn-ea"/>
          <a:cs typeface="+mn-cs"/>
        </a:defRPr>
      </a:lvl8pPr>
      <a:lvl9pPr marL="2988000" indent="-90000" algn="l" defTabSz="914400" rtl="0" eaLnBrk="1" latinLnBrk="0" hangingPunct="1">
        <a:spcBef>
          <a:spcPts val="0"/>
        </a:spcBef>
        <a:spcAft>
          <a:spcPts val="1200"/>
        </a:spcAft>
        <a:buClr>
          <a:srgbClr val="808080"/>
        </a:buClr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5" orient="horz" pos="1071" userDrawn="1">
          <p15:clr>
            <a:srgbClr val="F26B43"/>
          </p15:clr>
        </p15:guide>
        <p15:guide id="6" orient="horz" pos="1253" userDrawn="1">
          <p15:clr>
            <a:srgbClr val="F26B43"/>
          </p15:clr>
        </p15:guide>
        <p15:guide id="7" orient="horz" pos="3589" userDrawn="1">
          <p15:clr>
            <a:srgbClr val="F26B43"/>
          </p15:clr>
        </p15:guide>
        <p15:guide id="10" pos="710" userDrawn="1">
          <p15:clr>
            <a:srgbClr val="F26B43"/>
          </p15:clr>
        </p15:guide>
        <p15:guide id="11" pos="7242" userDrawn="1">
          <p15:clr>
            <a:srgbClr val="F26B43"/>
          </p15:clr>
        </p15:guide>
        <p15:guide id="12" pos="3863" userDrawn="1">
          <p15:clr>
            <a:srgbClr val="F26B43"/>
          </p15:clr>
        </p15:guide>
        <p15:guide id="13" pos="408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553808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  <p:sldLayoutId id="2147483712" r:id="rId18"/>
    <p:sldLayoutId id="2147483713" r:id="rId19"/>
    <p:sldLayoutId id="2147483714" r:id="rId20"/>
    <p:sldLayoutId id="2147483717" r:id="rId2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71" userDrawn="1">
          <p15:clr>
            <a:srgbClr val="F26B43"/>
          </p15:clr>
        </p15:guide>
        <p15:guide id="2" orient="horz" pos="1253" userDrawn="1">
          <p15:clr>
            <a:srgbClr val="F26B43"/>
          </p15:clr>
        </p15:guide>
        <p15:guide id="3" orient="horz" pos="3589" userDrawn="1">
          <p15:clr>
            <a:srgbClr val="F26B43"/>
          </p15:clr>
        </p15:guide>
        <p15:guide id="4" pos="710" userDrawn="1">
          <p15:clr>
            <a:srgbClr val="F26B43"/>
          </p15:clr>
        </p15:guide>
        <p15:guide id="5" pos="7242" userDrawn="1">
          <p15:clr>
            <a:srgbClr val="F26B43"/>
          </p15:clr>
        </p15:guide>
        <p15:guide id="6" pos="3863" userDrawn="1">
          <p15:clr>
            <a:srgbClr val="F26B43"/>
          </p15:clr>
        </p15:guide>
        <p15:guide id="7" pos="408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customXml" Target="../../customXml/item23.xml"/><Relationship Id="rId1" Type="http://schemas.openxmlformats.org/officeDocument/2006/relationships/customXml" Target="../../customXml/item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customXml" Target="../../customXml/item19.xml"/><Relationship Id="rId1" Type="http://schemas.openxmlformats.org/officeDocument/2006/relationships/customXml" Target="../../customXml/item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customXml" Target="../../customXml/item7.xml"/><Relationship Id="rId1" Type="http://schemas.openxmlformats.org/officeDocument/2006/relationships/customXml" Target="../../customXml/item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customXml" Target="../../customXml/item9.xml"/><Relationship Id="rId1" Type="http://schemas.openxmlformats.org/officeDocument/2006/relationships/customXml" Target="../../customXml/item2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customXml" Target="../../customXml/item2.xml"/><Relationship Id="rId1" Type="http://schemas.openxmlformats.org/officeDocument/2006/relationships/customXml" Target="../../customXml/item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customXml" Target="../../customXml/item12.xml"/><Relationship Id="rId1" Type="http://schemas.openxmlformats.org/officeDocument/2006/relationships/customXml" Target="../../customXml/item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customXml" Target="../../customXml/item22.xml"/><Relationship Id="rId1" Type="http://schemas.openxmlformats.org/officeDocument/2006/relationships/customXml" Target="../../customXml/item16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CE299F94-CC49-4682-A665-E49B1CE01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Præsentation af socialoverlægefunktionen i </a:t>
            </a:r>
            <a:br>
              <a:rPr lang="da-DK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 Hovedstaden Psykiatri – tilgang og tilsyn</a:t>
            </a:r>
            <a:endParaRPr lang="da-DK" sz="3000" dirty="0">
              <a:solidFill>
                <a:schemeClr val="tx1"/>
              </a:solidFill>
            </a:endParaRPr>
          </a:p>
        </p:txBody>
      </p:sp>
      <p:sp>
        <p:nvSpPr>
          <p:cNvPr id="5" name="Undertitel 4">
            <a:extLst>
              <a:ext uri="{FF2B5EF4-FFF2-40B4-BE49-F238E27FC236}">
                <a16:creationId xmlns:a16="http://schemas.microsoft.com/office/drawing/2014/main" id="{8AD825CF-05FD-4DCA-9677-45C9FF2D9EE3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229033" y="4814888"/>
            <a:ext cx="10962968" cy="889000"/>
          </a:xfrm>
        </p:spPr>
        <p:txBody>
          <a:bodyPr/>
          <a:lstStyle/>
          <a:p>
            <a:pPr marL="0" indent="0">
              <a:buNone/>
            </a:pPr>
            <a:r>
              <a:rPr lang="da-DK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DPS årsmøde 2024 </a:t>
            </a:r>
          </a:p>
          <a:p>
            <a:pPr marL="0" indent="0">
              <a:buNone/>
            </a:pPr>
            <a:r>
              <a:rPr lang="da-DK" sz="18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da-DK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ocialoverlæge Karin Hansen og socialoverlæge Mikala Zinck</a:t>
            </a:r>
          </a:p>
          <a:p>
            <a:endParaRPr lang="da-DK" dirty="0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071771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9587BD63-B41F-5C73-F301-6F3A17E06D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442" r="1" b="2679"/>
          <a:stretch/>
        </p:blipFill>
        <p:spPr>
          <a:xfrm>
            <a:off x="6765722" y="1336382"/>
            <a:ext cx="2006767" cy="2381986"/>
          </a:xfrm>
          <a:prstGeom prst="rect">
            <a:avLst/>
          </a:prstGeom>
          <a:effectLst/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E9E57F42-9833-C0E9-700C-74BBDA4DEF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124" r="3" b="11394"/>
          <a:stretch/>
        </p:blipFill>
        <p:spPr>
          <a:xfrm>
            <a:off x="8815162" y="1336382"/>
            <a:ext cx="2006767" cy="2381986"/>
          </a:xfrm>
          <a:prstGeom prst="rect">
            <a:avLst/>
          </a:prstGeom>
          <a:effectLst/>
        </p:spPr>
      </p:pic>
      <p:sp>
        <p:nvSpPr>
          <p:cNvPr id="8" name="Pladsholder til indhold 2">
            <a:extLst>
              <a:ext uri="{FF2B5EF4-FFF2-40B4-BE49-F238E27FC236}">
                <a16:creationId xmlns:a16="http://schemas.microsoft.com/office/drawing/2014/main" id="{D8CB2E1F-7A8E-152A-73CB-D4E34C1309C5}"/>
              </a:ext>
            </a:extLst>
          </p:cNvPr>
          <p:cNvSpPr txBox="1">
            <a:spLocks/>
          </p:cNvSpPr>
          <p:nvPr/>
        </p:nvSpPr>
        <p:spPr>
          <a:xfrm>
            <a:off x="647701" y="1670180"/>
            <a:ext cx="5071964" cy="457821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Præsentation af socialoverlægefunktionen i RHP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Tilgang og metode – ICF-modellen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Målgruppe for indsats ved socialsygeplejersker og socialoverlæger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Tilsynsnotat og rehabiliteringsplan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Fremtidsperspektiver</a:t>
            </a:r>
          </a:p>
          <a:p>
            <a:endParaRPr lang="da-DK" dirty="0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493E62E1-852D-F742-6144-BB161B05BAF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6962"/>
          <a:stretch/>
        </p:blipFill>
        <p:spPr>
          <a:xfrm>
            <a:off x="6765722" y="3798744"/>
            <a:ext cx="2006347" cy="2237246"/>
          </a:xfrm>
          <a:prstGeom prst="rect">
            <a:avLst/>
          </a:prstGeom>
          <a:effectLst/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5BD027B7-CCE9-78DA-BDFE-31E6D23B5D7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1958" r="2" b="8831"/>
          <a:stretch/>
        </p:blipFill>
        <p:spPr>
          <a:xfrm>
            <a:off x="8815163" y="3798744"/>
            <a:ext cx="2006766" cy="223724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85542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indhold 6">
            <a:extLst>
              <a:ext uri="{FF2B5EF4-FFF2-40B4-BE49-F238E27FC236}">
                <a16:creationId xmlns:a16="http://schemas.microsoft.com/office/drawing/2014/main" id="{1FF56C71-7CB2-A5CC-19DA-787C458DD9D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389668" y="1897070"/>
            <a:ext cx="3963168" cy="370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Baggrund for funktionen</a:t>
            </a:r>
            <a:endParaRPr lang="da-DK" sz="3200" dirty="0"/>
          </a:p>
        </p:txBody>
      </p:sp>
      <p:sp>
        <p:nvSpPr>
          <p:cNvPr id="8" name="Pladsholder til indhold 7">
            <a:extLst>
              <a:ext uri="{FF2B5EF4-FFF2-40B4-BE49-F238E27FC236}">
                <a16:creationId xmlns:a16="http://schemas.microsoft.com/office/drawing/2014/main" id="{5BBCAC3B-E409-9DED-D36F-91B4487E5FD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352836" y="1989138"/>
            <a:ext cx="6152764" cy="37080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1800" dirty="0">
                <a:latin typeface="Arial" panose="020B0604020202020204" pitchFamily="34" charset="0"/>
                <a:cs typeface="Arial" panose="020B0604020202020204" pitchFamily="34" charset="0"/>
              </a:rPr>
              <a:t>Regionsrådet ønsker at sikre de mest socialt udsatte borgere en bedre og mere ensartet behandling i somatikken og i psykiatrien.</a:t>
            </a:r>
          </a:p>
          <a:p>
            <a:pPr>
              <a:lnSpc>
                <a:spcPct val="90000"/>
              </a:lnSpc>
            </a:pPr>
            <a:endParaRPr lang="da-DK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1800" dirty="0">
                <a:latin typeface="Arial" panose="020B0604020202020204" pitchFamily="34" charset="0"/>
                <a:cs typeface="Arial" panose="020B0604020202020204" pitchFamily="34" charset="0"/>
              </a:rPr>
              <a:t>I budget 2021 afsættes midler til implementering af socialoverlæger i somatikken og psykiatrien samt socialsygeplejersker i psykiatrien.</a:t>
            </a:r>
          </a:p>
          <a:p>
            <a:pPr>
              <a:lnSpc>
                <a:spcPct val="90000"/>
              </a:lnSpc>
            </a:pPr>
            <a:endParaRPr lang="da-DK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1800" dirty="0">
                <a:latin typeface="Arial" panose="020B0604020202020204" pitchFamily="34" charset="0"/>
                <a:cs typeface="Arial" panose="020B0604020202020204" pitchFamily="34" charset="0"/>
              </a:rPr>
              <a:t>10½ socialsygeplejersker i form af 2 på hvert center med akutfunktion samt ½ på PC Bornholm.</a:t>
            </a:r>
          </a:p>
          <a:p>
            <a:pPr>
              <a:lnSpc>
                <a:spcPct val="90000"/>
              </a:lnSpc>
            </a:pPr>
            <a:endParaRPr lang="da-DK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1800" dirty="0">
                <a:latin typeface="Arial" panose="020B0604020202020204" pitchFamily="34" charset="0"/>
                <a:cs typeface="Arial" panose="020B0604020202020204" pitchFamily="34" charset="0"/>
              </a:rPr>
              <a:t>4 socialoverlæger fordelt med 2 i somatikken og 2 i psykiatrien.</a:t>
            </a:r>
          </a:p>
          <a:p>
            <a:pPr marL="0" indent="0">
              <a:buNone/>
            </a:pPr>
            <a:endParaRPr lang="da-DK" dirty="0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902365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64EB9F85-501C-5511-9DD5-260F6AC2B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999" y="1037690"/>
            <a:ext cx="10344675" cy="791110"/>
          </a:xfrm>
        </p:spPr>
        <p:txBody>
          <a:bodyPr/>
          <a:lstStyle/>
          <a:p>
            <a:r>
              <a:rPr lang="da-DK" sz="2600" dirty="0">
                <a:latin typeface="Arial" panose="020B0604020202020204" pitchFamily="34" charset="0"/>
                <a:cs typeface="Arial" panose="020B0604020202020204" pitchFamily="34" charset="0"/>
              </a:rPr>
              <a:t>Målgruppe for indsatsen – den socialt udsatte patient</a:t>
            </a:r>
            <a:endParaRPr lang="da-DK" sz="2600" dirty="0"/>
          </a:p>
        </p:txBody>
      </p:sp>
      <p:sp>
        <p:nvSpPr>
          <p:cNvPr id="9" name="Pladsholder til indhold 8">
            <a:extLst>
              <a:ext uri="{FF2B5EF4-FFF2-40B4-BE49-F238E27FC236}">
                <a16:creationId xmlns:a16="http://schemas.microsoft.com/office/drawing/2014/main" id="{7FEC8A14-E1EB-27FE-BF00-E83D69198BE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lnSpc>
                <a:spcPct val="2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da-DK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Socialt udsatte pa</a:t>
            </a:r>
            <a:r>
              <a:rPr lang="da-DK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tienter med </a:t>
            </a:r>
            <a:r>
              <a:rPr lang="da-DK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komplekse sociale og helbredsmæssige problemer</a:t>
            </a:r>
            <a:r>
              <a:rPr lang="da-DK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:</a:t>
            </a:r>
          </a:p>
          <a:p>
            <a:pPr>
              <a:lnSpc>
                <a:spcPct val="2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a-DK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Uden forankring til relevante behandlings- og rehabiliteringsindsatser</a:t>
            </a:r>
          </a:p>
          <a:p>
            <a:pPr>
              <a:lnSpc>
                <a:spcPct val="2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a-DK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Behov for socialmedicinsk vurdering og koordineret rehabiliteringsplan</a:t>
            </a:r>
          </a:p>
          <a:p>
            <a:pPr>
              <a:lnSpc>
                <a:spcPct val="2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a-DK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Gentagne genindlæggelser</a:t>
            </a:r>
          </a:p>
          <a:p>
            <a:pPr marL="0" indent="0">
              <a:buNone/>
            </a:pPr>
            <a:endParaRPr lang="da-DK" dirty="0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405034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C57EDF77-FE93-9FB8-4692-E077B6CD0941}"/>
              </a:ext>
            </a:extLst>
          </p:cNvPr>
          <p:cNvSpPr txBox="1">
            <a:spLocks/>
          </p:cNvSpPr>
          <p:nvPr/>
        </p:nvSpPr>
        <p:spPr>
          <a:xfrm>
            <a:off x="983226" y="855405"/>
            <a:ext cx="5643715" cy="6587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7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Tilgang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og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metode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– ICF-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modellen</a:t>
            </a:r>
            <a:endParaRPr lang="da-DK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ladsholder til indhold 2">
            <a:extLst>
              <a:ext uri="{FF2B5EF4-FFF2-40B4-BE49-F238E27FC236}">
                <a16:creationId xmlns:a16="http://schemas.microsoft.com/office/drawing/2014/main" id="{D5397681-9FDA-172D-9B89-30E7626173C4}"/>
              </a:ext>
            </a:extLst>
          </p:cNvPr>
          <p:cNvSpPr txBox="1">
            <a:spLocks/>
          </p:cNvSpPr>
          <p:nvPr/>
        </p:nvSpPr>
        <p:spPr>
          <a:xfrm>
            <a:off x="1061884" y="1720644"/>
            <a:ext cx="5751871" cy="452775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lnSpc>
                <a:spcPct val="90000"/>
              </a:lnSpc>
              <a:buFont typeface="Wingdings 3" charset="2"/>
              <a:buNone/>
            </a:pPr>
            <a:r>
              <a:rPr lang="en-US" sz="1700" b="1" dirty="0" err="1">
                <a:latin typeface="Arial" panose="020B0604020202020204" pitchFamily="34" charset="0"/>
                <a:cs typeface="Arial" panose="020B0604020202020204" pitchFamily="34" charset="0"/>
              </a:rPr>
              <a:t>Hvorfor</a:t>
            </a:r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 ICF-</a:t>
            </a:r>
            <a:r>
              <a:rPr lang="en-US" sz="1700" b="1" dirty="0" err="1">
                <a:latin typeface="Arial" panose="020B0604020202020204" pitchFamily="34" charset="0"/>
                <a:cs typeface="Arial" panose="020B0604020202020204" pitchFamily="34" charset="0"/>
              </a:rPr>
              <a:t>modellen</a:t>
            </a:r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  <a:p>
            <a:pPr marL="0" indent="0">
              <a:lnSpc>
                <a:spcPct val="90000"/>
              </a:lnSpc>
              <a:buFont typeface="Wingdings 3" charset="2"/>
              <a:buNone/>
            </a:pPr>
            <a:endParaRPr lang="en-US" sz="1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1700" dirty="0">
                <a:latin typeface="Arial" panose="020B0604020202020204" pitchFamily="34" charset="0"/>
                <a:cs typeface="Arial" panose="020B0604020202020204" pitchFamily="34" charset="0"/>
              </a:rPr>
              <a:t>Bio-</a:t>
            </a:r>
            <a:r>
              <a:rPr lang="da-DK" sz="1700" dirty="0" err="1">
                <a:latin typeface="Arial" panose="020B0604020202020204" pitchFamily="34" charset="0"/>
                <a:cs typeface="Arial" panose="020B0604020202020204" pitchFamily="34" charset="0"/>
              </a:rPr>
              <a:t>psyko</a:t>
            </a:r>
            <a:r>
              <a:rPr lang="da-DK" sz="1700" dirty="0">
                <a:latin typeface="Arial" panose="020B0604020202020204" pitchFamily="34" charset="0"/>
                <a:cs typeface="Arial" panose="020B0604020202020204" pitchFamily="34" charset="0"/>
              </a:rPr>
              <a:t>-social model med fokus på funktionsevnen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1700" dirty="0">
                <a:latin typeface="Arial" panose="020B0604020202020204" pitchFamily="34" charset="0"/>
                <a:cs typeface="Arial" panose="020B0604020202020204" pitchFamily="34" charset="0"/>
              </a:rPr>
              <a:t>Struktureret ramme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1700" dirty="0">
                <a:latin typeface="Arial" panose="020B0604020202020204" pitchFamily="34" charset="0"/>
                <a:cs typeface="Arial" panose="020B0604020202020204" pitchFamily="34" charset="0"/>
              </a:rPr>
              <a:t>Overblik og beskrivelse af patientens samlede situation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1700" dirty="0">
                <a:latin typeface="Arial" panose="020B0604020202020204" pitchFamily="34" charset="0"/>
                <a:cs typeface="Arial" panose="020B0604020202020204" pitchFamily="34" charset="0"/>
              </a:rPr>
              <a:t>Socialmedicinsk bidrag til en tværfaglig rehabiliteringsplan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1700" dirty="0">
                <a:latin typeface="Arial" panose="020B0604020202020204" pitchFamily="34" charset="0"/>
                <a:cs typeface="Arial" panose="020B0604020202020204" pitchFamily="34" charset="0"/>
              </a:rPr>
              <a:t>Fælles terminologi og sprog på tværs af fagligheder og sektorer 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1700" dirty="0">
                <a:latin typeface="Arial" panose="020B0604020202020204" pitchFamily="34" charset="0"/>
                <a:cs typeface="Arial" panose="020B0604020202020204" pitchFamily="34" charset="0"/>
              </a:rPr>
              <a:t>Mulighed for </a:t>
            </a:r>
            <a:r>
              <a:rPr lang="da-DK" sz="1700">
                <a:latin typeface="Arial" panose="020B0604020202020204" pitchFamily="34" charset="0"/>
                <a:cs typeface="Arial" panose="020B0604020202020204" pitchFamily="34" charset="0"/>
              </a:rPr>
              <a:t>bedre tværfagligt og </a:t>
            </a:r>
            <a:r>
              <a:rPr lang="da-DK" sz="1700" dirty="0">
                <a:latin typeface="Arial" panose="020B0604020202020204" pitchFamily="34" charset="0"/>
                <a:cs typeface="Arial" panose="020B0604020202020204" pitchFamily="34" charset="0"/>
              </a:rPr>
              <a:t>tværsektorielt samarbejde og kommunikation </a:t>
            </a:r>
          </a:p>
          <a:p>
            <a:pPr>
              <a:lnSpc>
                <a:spcPct val="90000"/>
              </a:lnSpc>
            </a:pPr>
            <a:endParaRPr lang="da-DK" sz="1400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DDA0C497-81BF-15B1-C050-DE14DAA011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6998" y="1380705"/>
            <a:ext cx="1626482" cy="2383125"/>
          </a:xfrm>
          <a:prstGeom prst="rect">
            <a:avLst/>
          </a:prstGeom>
          <a:effectLst/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DF446C26-BDEE-C4AB-2691-F88D09FE78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17659" y="1380704"/>
            <a:ext cx="1650313" cy="2383125"/>
          </a:xfrm>
          <a:prstGeom prst="rect">
            <a:avLst/>
          </a:prstGeom>
          <a:effectLst/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8899AF45-F925-FE3B-9254-34DA6BC578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87890" y="3871452"/>
            <a:ext cx="1854925" cy="2232535"/>
          </a:xfrm>
          <a:prstGeom prst="rect">
            <a:avLst/>
          </a:prstGeom>
          <a:effectLst/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964559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692A01E3-94BD-AB86-6D82-3F35B2866EDD}"/>
              </a:ext>
            </a:extLst>
          </p:cNvPr>
          <p:cNvSpPr txBox="1">
            <a:spLocks/>
          </p:cNvSpPr>
          <p:nvPr/>
        </p:nvSpPr>
        <p:spPr>
          <a:xfrm>
            <a:off x="1002890" y="721453"/>
            <a:ext cx="9031166" cy="88084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7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a-DK" sz="3000" dirty="0">
                <a:latin typeface="Arial" panose="020B0604020202020204" pitchFamily="34" charset="0"/>
                <a:cs typeface="Arial" panose="020B0604020202020204" pitchFamily="34" charset="0"/>
              </a:rPr>
              <a:t>Tilsynsnotat</a:t>
            </a:r>
            <a:br>
              <a:rPr lang="da-DK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a-DK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ladsholder til indhold 2">
            <a:extLst>
              <a:ext uri="{FF2B5EF4-FFF2-40B4-BE49-F238E27FC236}">
                <a16:creationId xmlns:a16="http://schemas.microsoft.com/office/drawing/2014/main" id="{5C7FF80E-0AD3-FDC2-2390-15A925864F68}"/>
              </a:ext>
            </a:extLst>
          </p:cNvPr>
          <p:cNvSpPr txBox="1">
            <a:spLocks/>
          </p:cNvSpPr>
          <p:nvPr/>
        </p:nvSpPr>
        <p:spPr>
          <a:xfrm>
            <a:off x="1103312" y="1602297"/>
            <a:ext cx="9156256" cy="464610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da-DK" sz="1800" dirty="0">
                <a:latin typeface="Arial" panose="020B0604020202020204" pitchFamily="34" charset="0"/>
                <a:cs typeface="Arial" panose="020B0604020202020204" pitchFamily="34" charset="0"/>
              </a:rPr>
              <a:t>Struktureret notat med udgangspunkt i ICF-modellen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Overblik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Anbefalinger </a:t>
            </a:r>
          </a:p>
          <a:p>
            <a:pPr marL="0" indent="0">
              <a:buFont typeface="Wingdings 3" charset="2"/>
              <a:buNone/>
            </a:pPr>
            <a:endParaRPr lang="da-DK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Wingdings 3" charset="2"/>
              <a:buNone/>
            </a:pPr>
            <a:r>
              <a:rPr lang="da-DK" sz="1800" dirty="0">
                <a:latin typeface="Arial" panose="020B0604020202020204" pitchFamily="34" charset="0"/>
                <a:cs typeface="Arial" panose="020B0604020202020204" pitchFamily="34" charset="0"/>
              </a:rPr>
              <a:t>Brugbart som supplerende notat  ved:	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Udfærdigelse af behandlings-og rehabiliteringsplan (internt brug)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Netværksmøder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Koordinering og kommunikation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da-DK" sz="1800" dirty="0">
                <a:latin typeface="Arial" panose="020B0604020202020204" pitchFamily="34" charset="0"/>
                <a:cs typeface="Arial" panose="020B0604020202020204" pitchFamily="34" charset="0"/>
              </a:rPr>
              <a:t>kommune/sagsbehandler, LÆ-attester, udskrivningsaftaler og koordinationsplaner m.v.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da-DK" sz="1800" dirty="0">
                <a:latin typeface="Arial" panose="020B0604020202020204" pitchFamily="34" charset="0"/>
                <a:cs typeface="Arial" panose="020B0604020202020204" pitchFamily="34" charset="0"/>
              </a:rPr>
              <a:t>rusmiddelcenter og andre eksterne samarbejdspartnere (brobygning, forankring)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da-DK" sz="1800" dirty="0">
                <a:latin typeface="Arial" panose="020B0604020202020204" pitchFamily="34" charset="0"/>
                <a:cs typeface="Arial" panose="020B0604020202020204" pitchFamily="34" charset="0"/>
              </a:rPr>
              <a:t>egen læge (bidrag til epikrise)</a:t>
            </a:r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253361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3AB40DE8-113A-31AB-BB17-502FA304E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588" y="1202075"/>
            <a:ext cx="3528048" cy="3452119"/>
          </a:xfrm>
        </p:spPr>
        <p:txBody>
          <a:bodyPr anchor="ctr">
            <a:normAutofit/>
          </a:bodyPr>
          <a:lstStyle/>
          <a:p>
            <a:pPr algn="ctr"/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Ambitioner og fremtiden</a:t>
            </a:r>
          </a:p>
        </p:txBody>
      </p:sp>
      <p:sp>
        <p:nvSpPr>
          <p:cNvPr id="4" name="Pladsholder til indhold 2">
            <a:extLst>
              <a:ext uri="{FF2B5EF4-FFF2-40B4-BE49-F238E27FC236}">
                <a16:creationId xmlns:a16="http://schemas.microsoft.com/office/drawing/2014/main" id="{A29DBA3A-00E5-75F4-9FB6-FFC7FDED0CD7}"/>
              </a:ext>
            </a:extLst>
          </p:cNvPr>
          <p:cNvSpPr txBox="1">
            <a:spLocks/>
          </p:cNvSpPr>
          <p:nvPr/>
        </p:nvSpPr>
        <p:spPr>
          <a:xfrm>
            <a:off x="4857135" y="1202075"/>
            <a:ext cx="6518656" cy="524788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da-DK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Med indsatsen socialsygeplejersker og socialoverlæger i RHP ønsker vi at: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Understøtte et rehabiliterende fokus under indlæggelse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Udvikle vores faglige og tværfaglige forståelse og kompetence i forhold til behandling af socialt udsatte </a:t>
            </a:r>
            <a:endParaRPr lang="da-DK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a-DK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Bidrage til tværfaglig synergi på udsatte-området fremfor parallelle monofaglige indsatser</a:t>
            </a:r>
          </a:p>
          <a:p>
            <a:endParaRPr lang="da-DK" dirty="0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639734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lede 13" descr="Alkoholiker Afhængighed Konflikt - Gratis foto på Pixabay - Pixabay">
            <a:extLst>
              <a:ext uri="{FF2B5EF4-FFF2-40B4-BE49-F238E27FC236}">
                <a16:creationId xmlns:a16="http://schemas.microsoft.com/office/drawing/2014/main" id="{9D38BA1D-2AA8-8F5A-0C66-6E0B5FBEDF3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4" r="1" b="1"/>
          <a:stretch/>
        </p:blipFill>
        <p:spPr bwMode="auto">
          <a:xfrm>
            <a:off x="1" y="10"/>
            <a:ext cx="12192000" cy="6857990"/>
          </a:xfrm>
          <a:prstGeom prst="rect">
            <a:avLst/>
          </a:prstGeom>
          <a:noFill/>
        </p:spPr>
      </p:pic>
      <p:sp>
        <p:nvSpPr>
          <p:cNvPr id="15" name="Pladsholder til indhold 2">
            <a:extLst>
              <a:ext uri="{FF2B5EF4-FFF2-40B4-BE49-F238E27FC236}">
                <a16:creationId xmlns:a16="http://schemas.microsoft.com/office/drawing/2014/main" id="{F06AF8D8-FB2A-705B-EA6C-5794AD358EFF}"/>
              </a:ext>
            </a:extLst>
          </p:cNvPr>
          <p:cNvSpPr txBox="1">
            <a:spLocks/>
          </p:cNvSpPr>
          <p:nvPr/>
        </p:nvSpPr>
        <p:spPr>
          <a:xfrm>
            <a:off x="520118" y="-1484851"/>
            <a:ext cx="8120544" cy="855677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GB" altLang="da-DK" dirty="0"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en-GB" altLang="da-DK" dirty="0" err="1">
                <a:latin typeface="Arial" panose="020B0604020202020204" pitchFamily="34" charset="0"/>
                <a:cs typeface="Arial" panose="020B0604020202020204" pitchFamily="34" charset="0"/>
              </a:rPr>
              <a:t>ud</a:t>
            </a:r>
            <a:r>
              <a:rPr lang="en-GB" altLang="da-DK" dirty="0">
                <a:latin typeface="Arial" panose="020B0604020202020204" pitchFamily="34" charset="0"/>
                <a:cs typeface="Arial" panose="020B0604020202020204" pitchFamily="34" charset="0"/>
              </a:rPr>
              <a:t> over </a:t>
            </a:r>
            <a:r>
              <a:rPr lang="en-GB" altLang="da-DK" dirty="0" err="1">
                <a:latin typeface="Arial" panose="020B0604020202020204" pitchFamily="34" charset="0"/>
                <a:cs typeface="Arial" panose="020B0604020202020204" pitchFamily="34" charset="0"/>
              </a:rPr>
              <a:t>landskabet</a:t>
            </a:r>
            <a:r>
              <a:rPr lang="en-GB" altLang="da-DK" dirty="0">
                <a:latin typeface="Arial" panose="020B0604020202020204" pitchFamily="34" charset="0"/>
                <a:cs typeface="Arial" panose="020B0604020202020204" pitchFamily="34" charset="0"/>
              </a:rPr>
              <a:t> og </a:t>
            </a:r>
            <a:r>
              <a:rPr lang="en-GB" altLang="da-DK" dirty="0" err="1">
                <a:latin typeface="Arial" panose="020B0604020202020204" pitchFamily="34" charset="0"/>
                <a:cs typeface="Arial" panose="020B0604020202020204" pitchFamily="34" charset="0"/>
              </a:rPr>
              <a:t>sumpene</a:t>
            </a:r>
            <a:endParaRPr lang="en-GB" altLang="da-DK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Wingdings 3" charset="2"/>
              <a:buNone/>
            </a:pPr>
            <a:r>
              <a:rPr lang="en-GB" altLang="da-DK" dirty="0">
                <a:latin typeface="Arial" panose="020B0604020202020204" pitchFamily="34" charset="0"/>
                <a:cs typeface="Arial" panose="020B0604020202020204" pitchFamily="34" charset="0"/>
              </a:rPr>
              <a:t> og se </a:t>
            </a:r>
            <a:r>
              <a:rPr lang="en-GB" altLang="da-DK" dirty="0" err="1">
                <a:latin typeface="Arial" panose="020B0604020202020204" pitchFamily="34" charset="0"/>
                <a:cs typeface="Arial" panose="020B0604020202020204" pitchFamily="34" charset="0"/>
              </a:rPr>
              <a:t>ind</a:t>
            </a:r>
            <a:r>
              <a:rPr lang="en-GB" altLang="da-DK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da-DK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altLang="da-DK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da-DK" dirty="0" err="1">
                <a:latin typeface="Arial" panose="020B0604020202020204" pitchFamily="34" charset="0"/>
                <a:cs typeface="Arial" panose="020B0604020202020204" pitchFamily="34" charset="0"/>
              </a:rPr>
              <a:t>livet</a:t>
            </a:r>
            <a:r>
              <a:rPr lang="en-GB" altLang="da-DK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da-DK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altLang="da-DK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da-DK" dirty="0" err="1">
                <a:latin typeface="Arial" panose="020B0604020202020204" pitchFamily="34" charset="0"/>
                <a:cs typeface="Arial" panose="020B0604020202020204" pitchFamily="34" charset="0"/>
              </a:rPr>
              <a:t>husene</a:t>
            </a:r>
            <a:r>
              <a:rPr lang="en-GB" altLang="da-DK" dirty="0">
                <a:latin typeface="Arial" panose="020B0604020202020204" pitchFamily="34" charset="0"/>
                <a:cs typeface="Arial" panose="020B0604020202020204" pitchFamily="34" charset="0"/>
              </a:rPr>
              <a:t> og </a:t>
            </a:r>
            <a:r>
              <a:rPr lang="en-GB" altLang="da-DK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altLang="da-DK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da-DK" dirty="0" err="1">
                <a:latin typeface="Arial" panose="020B0604020202020204" pitchFamily="34" charset="0"/>
                <a:cs typeface="Arial" panose="020B0604020202020204" pitchFamily="34" charset="0"/>
              </a:rPr>
              <a:t>byen</a:t>
            </a:r>
            <a:endParaRPr lang="en-GB" altLang="da-DK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Wingdings 3" charset="2"/>
              <a:buNone/>
            </a:pPr>
            <a:r>
              <a:rPr lang="en-GB" altLang="da-DK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altLang="da-DK" dirty="0" err="1">
                <a:latin typeface="Arial" panose="020B0604020202020204" pitchFamily="34" charset="0"/>
                <a:cs typeface="Arial" panose="020B0604020202020204" pitchFamily="34" charset="0"/>
              </a:rPr>
              <a:t>før</a:t>
            </a:r>
            <a:r>
              <a:rPr lang="en-GB" altLang="da-DK" dirty="0">
                <a:latin typeface="Arial" panose="020B0604020202020204" pitchFamily="34" charset="0"/>
                <a:cs typeface="Arial" panose="020B0604020202020204" pitchFamily="34" charset="0"/>
              </a:rPr>
              <a:t> du </a:t>
            </a:r>
            <a:r>
              <a:rPr lang="en-GB" altLang="da-DK" dirty="0" err="1">
                <a:latin typeface="Arial" panose="020B0604020202020204" pitchFamily="34" charset="0"/>
                <a:cs typeface="Arial" panose="020B0604020202020204" pitchFamily="34" charset="0"/>
              </a:rPr>
              <a:t>forklarer</a:t>
            </a:r>
            <a:r>
              <a:rPr lang="en-GB" altLang="da-DK" dirty="0">
                <a:latin typeface="Arial" panose="020B0604020202020204" pitchFamily="34" charset="0"/>
                <a:cs typeface="Arial" panose="020B0604020202020204" pitchFamily="34" charset="0"/>
              </a:rPr>
              <a:t> og </a:t>
            </a:r>
            <a:r>
              <a:rPr lang="en-GB" altLang="da-DK" dirty="0" err="1">
                <a:latin typeface="Arial" panose="020B0604020202020204" pitchFamily="34" charset="0"/>
                <a:cs typeface="Arial" panose="020B0604020202020204" pitchFamily="34" charset="0"/>
              </a:rPr>
              <a:t>behandler</a:t>
            </a:r>
            <a:br>
              <a:rPr lang="en-GB" altLang="da-DK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GB" altLang="da-DK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altLang="da-DK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GB" altLang="da-DK" dirty="0" err="1">
                <a:latin typeface="Calibri" panose="020F0502020204030204" pitchFamily="34" charset="0"/>
                <a:cs typeface="Calibri" panose="020F0502020204030204" pitchFamily="34" charset="0"/>
              </a:rPr>
              <a:t>metafor</a:t>
            </a:r>
            <a:r>
              <a:rPr lang="en-GB" altLang="da-DK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da-DK" dirty="0" err="1">
                <a:latin typeface="Calibri" panose="020F0502020204030204" pitchFamily="34" charset="0"/>
                <a:cs typeface="Calibri" panose="020F0502020204030204" pitchFamily="34" charset="0"/>
              </a:rPr>
              <a:t>tilskrevet</a:t>
            </a:r>
            <a:r>
              <a:rPr lang="en-GB" altLang="da-DK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da-DK" dirty="0" err="1">
                <a:latin typeface="Calibri" panose="020F0502020204030204" pitchFamily="34" charset="0"/>
                <a:cs typeface="Calibri" panose="020F0502020204030204" pitchFamily="34" charset="0"/>
              </a:rPr>
              <a:t>Hippokrates</a:t>
            </a:r>
            <a:r>
              <a:rPr lang="en-GB" altLang="da-DK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endParaRPr lang="da-DK" dirty="0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956356791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REGION H PowerPoint Skabelon">
  <a:themeElements>
    <a:clrScheme name="Region Hovedstaden Green">
      <a:dk1>
        <a:srgbClr val="333333"/>
      </a:dk1>
      <a:lt1>
        <a:srgbClr val="FFFFFF"/>
      </a:lt1>
      <a:dk2>
        <a:srgbClr val="575757"/>
      </a:dk2>
      <a:lt2>
        <a:srgbClr val="E0F2CF"/>
      </a:lt2>
      <a:accent1>
        <a:srgbClr val="C2E69F"/>
      </a:accent1>
      <a:accent2>
        <a:srgbClr val="333333"/>
      </a:accent2>
      <a:accent3>
        <a:srgbClr val="94D257"/>
      </a:accent3>
      <a:accent4>
        <a:srgbClr val="666666"/>
      </a:accent4>
      <a:accent5>
        <a:srgbClr val="75C627"/>
      </a:accent5>
      <a:accent6>
        <a:srgbClr val="999999"/>
      </a:accent6>
      <a:hlink>
        <a:srgbClr val="4F8325"/>
      </a:hlink>
      <a:folHlink>
        <a:srgbClr val="808080"/>
      </a:folHlink>
    </a:clrScheme>
    <a:fontScheme name="Region Hovedstad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F4A60"/>
        </a:solidFill>
        <a:ln w="9525">
          <a:solidFill>
            <a:srgbClr val="1F4A60"/>
          </a:solidFill>
        </a:ln>
      </a:spPr>
      <a:bodyPr lIns="0" tIns="0" rIns="0" bIns="0"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rgbClr val="1F293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REGION H PowerPoint Skabelon_DK.potx" id="{26986A75-4BB5-4C20-9DD6-E823FDD01161}" vid="{1F3D9A04-036F-41B4-8EF4-D6B3C5EA408C}"/>
    </a:ext>
  </a:extLst>
</a:theme>
</file>

<file path=ppt/theme/theme2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3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Arial" panose="020B0604020202020204"/>
        <a:ea typeface=""/>
        <a:cs typeface=""/>
        <a:font script="Jpan" typeface="Arial"/>
        <a:font script="Hang" typeface="Arial"/>
        <a:font script="Hans" typeface="Arial"/>
        <a:font script="Hant" typeface="Arial"/>
        <a:font script="Arab" typeface="Arial"/>
        <a:font script="Hebr" typeface="Arial"/>
        <a:font script="Thai" typeface="Arial"/>
        <a:font script="Ethi" typeface="Arial"/>
        <a:font script="Beng" typeface="Arial"/>
        <a:font script="Gujr" typeface="Arial"/>
        <a:font script="Khmr" typeface="Arial"/>
        <a:font script="Knda" typeface="Arial"/>
        <a:font script="Guru" typeface="Arial"/>
        <a:font script="Cans" typeface="Arial"/>
        <a:font script="Cher" typeface="Arial"/>
        <a:font script="Yiii" typeface="Arial"/>
        <a:font script="Tibt" typeface="Arial"/>
        <a:font script="Thaa" typeface="Arial"/>
        <a:font script="Deva" typeface="Arial"/>
        <a:font script="Telu" typeface="Arial"/>
        <a:font script="Taml" typeface="Arial"/>
        <a:font script="Syrc" typeface="Arial"/>
        <a:font script="Orya" typeface="Arial"/>
        <a:font script="Mlym" typeface="Arial"/>
        <a:font script="Laoo" typeface="Arial"/>
        <a:font script="Sinh" typeface="Arial"/>
        <a:font script="Mong" typeface="Arial"/>
        <a:font script="Viet" typeface="Arial"/>
        <a:font script="Uigh" typeface="Arial"/>
        <a:font script="Geor" typeface="Arial"/>
      </a:majorFont>
      <a:minorFont>
        <a:latin typeface="Arial" panose="020B0604020202020204"/>
        <a:ea typeface=""/>
        <a:cs typeface=""/>
        <a:font script="Jpan" typeface="Arial"/>
        <a:font script="Hang" typeface="Arial"/>
        <a:font script="Hans" typeface="Arial"/>
        <a:font script="Hant" typeface="Arial"/>
        <a:font script="Arab" typeface="Arial"/>
        <a:font script="Hebr" typeface="Arial"/>
        <a:font script="Thai" typeface="Arial"/>
        <a:font script="Ethi" typeface="Arial"/>
        <a:font script="Beng" typeface="Arial"/>
        <a:font script="Gujr" typeface="Arial"/>
        <a:font script="Khmr" typeface="Arial"/>
        <a:font script="Knda" typeface="Arial"/>
        <a:font script="Guru" typeface="Arial"/>
        <a:font script="Cans" typeface="Arial"/>
        <a:font script="Cher" typeface="Arial"/>
        <a:font script="Yiii" typeface="Arial"/>
        <a:font script="Tibt" typeface="Arial"/>
        <a:font script="Thaa" typeface="Arial"/>
        <a:font script="Deva" typeface="Arial"/>
        <a:font script="Telu" typeface="Arial"/>
        <a:font script="Taml" typeface="Arial"/>
        <a:font script="Syrc" typeface="Arial"/>
        <a:font script="Orya" typeface="Arial"/>
        <a:font script="Mlym" typeface="Arial"/>
        <a:font script="Laoo" typeface="Arial"/>
        <a:font script="Sinh" typeface="Arial"/>
        <a:font script="Mong" typeface="Arial"/>
        <a:font script="Viet" typeface="Arial"/>
        <a:font script="Uigh" typeface="Arial"/>
        <a:font script="Geor" typeface="Arial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TemplafySlideTemplateConfiguration><![CDATA[{"documentContentValidatorConfiguration":{"enableDocumentContentValidator":false,"documentContentValidatorVersion":0},"elementsMetadata":[],"slideId":"638162111427289700","enableDocumentContentUpdater":true,"version":"1.3"}]]></TemplafySlideTemplateConfiguration>
</file>

<file path=customXml/item10.xml><?xml version="1.0" encoding="utf-8"?>
<TemplafySlideTemplateConfiguration><![CDATA[{"documentContentValidatorConfiguration":{"enableDocumentContentValidator":false,"documentContentValidatorVersion":0},"elementsMetadata":[],"slideId":"638162111427289700","enableDocumentContentUpdater":true,"version":"1.3"}]]></TemplafySlideTemplateConfiguration>
</file>

<file path=customXml/item11.xml><?xml version="1.0" encoding="utf-8"?>
<TemplafySlideTemplateConfiguration><![CDATA[{"documentContentValidatorConfiguration":{"enableDocumentContentValidator":false,"documentContentValidatorVersion":0},"elementsMetadata":[],"slideId":"637105359336269917","enableDocumentContentUpdater":true,"version":"1.3"}]]></TemplafySlideTemplateConfiguration>
</file>

<file path=customXml/item12.xml><?xml version="1.0" encoding="utf-8"?>
<TemplafySlideTemplateConfiguration><![CDATA[{"documentContentValidatorConfiguration":{"enableDocumentContentValidator":false,"documentContentValidatorVersion":0},"elementsMetadata":[],"slideId":"638211335962982769","enableDocumentContentUpdater":true,"version":"1.3"}]]></TemplafySlideTemplateConfiguration>
</file>

<file path=customXml/item13.xml><?xml version="1.0" encoding="utf-8"?>
<TemplafyFormConfiguration><![CDATA[{"formFields":[{"required":false,"placeholder":"Præsentationens titel/beskrivelse (venstre sidefod)","lines":0,"helpTexts":{"prefix":"","postfix":""},"spacing":{},"type":"textBox","name":"PresentationTitle","label":"Titel/beskrivelse","fullyQualifiedName":"PresentationTitle"},{"required":false,"placeholder":"","lines":0,"helpTexts":{"prefix":"Indsæt ønsket dato (fjerner brugernavnet)","postfix":""},"spacing":{},"type":"textBox","name":"Manuel_dato","label":"Dato","fullyQualifiedName":"Manuel_dato"}],"formDataEntries":[]}]]></TemplafyFormConfiguration>
</file>

<file path=customXml/item14.xml><?xml version="1.0" encoding="utf-8"?>
<TemplafySlideFormConfiguration><![CDATA[{"formFields":[],"formDataEntries":[]}]]></TemplafySlideFormConfiguration>
</file>

<file path=customXml/item15.xml><?xml version="1.0" encoding="utf-8"?>
<TemplafySlideFormConfiguration><![CDATA[{"formFields":[],"formDataEntries":[]}]]></TemplafySlideFormConfiguration>
</file>

<file path=customXml/item16.xml><?xml version="1.0" encoding="utf-8"?>
<TemplafySlideFormConfiguration><![CDATA[{"formFields":[],"formDataEntries":[]}]]></TemplafySlideFormConfiguration>
</file>

<file path=customXml/item17.xml><?xml version="1.0" encoding="utf-8"?>
<TemplafySlideTemplateConfiguration><![CDATA[{"documentContentValidatorConfiguration":{"enableDocumentContentValidator":false,"documentContentValidatorVersion":0},"elementsMetadata":[],"slideId":"638211335962357759","enableDocumentContentUpdater":true,"version":"1.3"}]]></TemplafySlideTemplateConfiguration>
</file>

<file path=customXml/item18.xml><?xml version="1.0" encoding="utf-8"?>
<TemplafySlideTemplateConfiguration><![CDATA[{"documentContentValidatorConfiguration":{"enableDocumentContentValidator":false,"documentContentValidatorVersion":0},"elementsMetadata":[],"slideId":"638211335961732742","enableDocumentContentUpdater":true,"version":"1.3"}]]></TemplafySlideTemplateConfiguration>
</file>

<file path=customXml/item19.xml><?xml version="1.0" encoding="utf-8"?>
<TemplafySlideFormConfiguration><![CDATA[{"formFields":[],"formDataEntries":[]}]]></TemplafySlideFormConfiguration>
</file>

<file path=customXml/item2.xml><?xml version="1.0" encoding="utf-8"?>
<TemplafySlideFormConfiguration><![CDATA[{"formFields":[],"formDataEntries":[]}]]></TemplafySlideFormConfiguration>
</file>

<file path=customXml/item20.xml><?xml version="1.0" encoding="utf-8"?>
<TemplafySlideTemplateConfiguration><![CDATA[{"documentContentValidatorConfiguration":{"enableDocumentContentValidator":false,"documentContentValidatorVersion":0},"elementsMetadata":[],"slideId":"638162111424945870","enableDocumentContentUpdater":true,"version":"1.3"}]]></TemplafySlideTemplateConfiguration>
</file>

<file path=customXml/item21.xml><?xml version="1.0" encoding="utf-8"?>
<TemplafySlideFormConfiguration><![CDATA[{"formFields":[],"formDataEntries":[]}]]></TemplafySlideFormConfiguration>
</file>

<file path=customXml/item22.xml><?xml version="1.0" encoding="utf-8"?>
<TemplafySlideTemplateConfiguration><![CDATA[{"documentContentValidatorConfiguration":{"enableDocumentContentValidator":false,"documentContentValidatorVersion":0},"elementsMetadata":[],"slideId":"638211335962982769","enableDocumentContentUpdater":true,"version":"1.3"}]]></TemplafySlideTemplateConfiguration>
</file>

<file path=customXml/item23.xml><?xml version="1.0" encoding="utf-8"?>
<TemplafySlideFormConfiguration><![CDATA[{"formFields":[],"formDataEntries":[]}]]></TemplafySlideFormConfiguration>
</file>

<file path=customXml/item24.xml><?xml version="1.0" encoding="utf-8"?>
<TemplafySlideFormConfiguration><![CDATA[{"formFields":[],"formDataEntries":[]}]]></TemplafySlideFormConfiguration>
</file>

<file path=customXml/item25.xml><?xml version="1.0" encoding="utf-8"?>
<TemplafySlideTemplateConfiguration><![CDATA[{"documentContentValidatorConfiguration":{"enableDocumentContentValidator":false,"documentContentValidatorVersion":0},"elementsMetadata":[],"slideId":"638211335962982769","enableDocumentContentUpdater":true,"version":"1.3"}]]></TemplafySlideTemplateConfiguration>
</file>

<file path=customXml/item26.xml><?xml version="1.0" encoding="utf-8"?>
<TemplafySlideFormConfiguration><![CDATA[{"formFields":[],"formDataEntries":[]}]]></TemplafySlideFormConfiguration>
</file>

<file path=customXml/item27.xml><?xml version="1.0" encoding="utf-8"?>
<TemplafySlideFormConfiguration><![CDATA[{"formFields":[],"formDataEntries":[]}]]></TemplafySlideFormConfiguration>
</file>

<file path=customXml/item28.xml><?xml version="1.0" encoding="utf-8"?>
<TemplafySlideTemplateConfiguration><![CDATA[{"documentContentValidatorConfiguration":{"enableDocumentContentValidator":false,"documentContentValidatorVersion":0},"elementsMetadata":[],"slideId":"638211335962982769","enableDocumentContentUpdater":true,"version":"1.3"}]]></TemplafySlideTemplateConfiguration>
</file>

<file path=customXml/item3.xml><?xml version="1.0" encoding="utf-8"?>
<TemplafySlideFormConfiguration><![CDATA[{"formFields":[],"formDataEntries":[]}]]></TemplafySlideFormConfiguration>
</file>

<file path=customXml/item4.xml><?xml version="1.0" encoding="utf-8"?>
<TemplafySlideTemplateConfiguration><![CDATA[{"documentContentValidatorConfiguration":{"enableDocumentContentValidator":false,"documentContentValidatorVersion":0},"elementsMetadata":[],"slideId":"638162111424633335","enableDocumentContentUpdater":true,"version":"1.3"}]]></TemplafySlideTemplateConfiguration>
</file>

<file path=customXml/item5.xml><?xml version="1.0" encoding="utf-8"?>
<TemplafySlideTemplateConfiguration><![CDATA[{"documentContentValidatorConfiguration":{"enableDocumentContentValidator":false,"documentContentValidatorVersion":0},"elementsMetadata":[],"slideId":"638162111425883511","enableDocumentContentUpdater":true,"version":"1.3"}]]></TemplafySlideTemplateConfiguration>
</file>

<file path=customXml/item6.xml><?xml version="1.0" encoding="utf-8"?>
<TemplafySlideFormConfiguration><![CDATA[{"formFields":[],"formDataEntries":[]}]]></TemplafySlideFormConfiguration>
</file>

<file path=customXml/item7.xml><?xml version="1.0" encoding="utf-8"?>
<TemplafySlideTemplateConfiguration><![CDATA[{"documentContentValidatorConfiguration":{"enableDocumentContentValidator":false,"documentContentValidatorVersion":0},"elementsMetadata":[],"slideId":"638211335962670252","enableDocumentContentUpdater":true,"version":"1.3"}]]></TemplafySlideTemplateConfiguration>
</file>

<file path=customXml/item8.xml><?xml version="1.0" encoding="utf-8"?>
<TemplafyTemplateConfiguration><![CDATA[{"elementsMetadata":[{"type":"shape","id":"98a55229-4f86-4ed6-a398-dc824e64f0a8","elementConfiguration":{"inheritDimensions":"inheritNone","width":"6.05 cm","height":"1.9 cm","binding":"UserProfile.EkstraLogo.ExtraLogoSix_PP_DCU_{{DocumentLanguage}}","disableUpdates":false,"type":"image"}},{"type":"shape","id":"cfcfa708-8dd5-4ec1-9c18-5fa89fca9623","elementConfiguration":{"inheritDimensions":"inheritNone","width":"3.68 cm","height":"1.17 cm","binding":"UserProfile.EkstraLogo.ExtraLogoPPDCU_{{DocumentLanguage}}","disableUpdates":false,"type":"image"}},{"type":"shape","id":"5d3c31db-b1b7-4dad-93cb-d1172cb643ff","elementConfiguration":{"binding":"Form.PresentationTitle","disableUpdates":false,"type":"text"}},{"type":"shape","id":"ff5ce843-b321-4225-897f-3faad73b5a2e","elementConfiguration":{"binding":"UserProfile.Name","visibility":{"action":"hide","binding":"Form.Manuel_dato","operator":"notEquals","compareValue":""},"disableUpdates":false,"type":"text"}},{"type":"shape","id":"b8489420-a9ce-4d4a-82b1-8bbabd63d4aa","elementConfiguration":{"binding":"Form.Manuel_dato","visibility":{"action":"hide","operator":"equals","compareValue":""},"disableUpdates":false,"type":"text"}},{"type":"shape","id":"510cbc82-65eb-47cb-b678-3ac07754ed9d","elementConfiguration":{"binding":"UserProfile.Office.Virksomhed_{{DocumentLanguage}}","disableUpdates":false,"type":"text"}},{"type":"shape","id":"213b6c90-3fef-4c0b-ac54-62327b8f03fa","elementConfiguration":{"binding":"UserProfile.CenterFreeText","visibility":{"action":"hide","binding":"UserProfile.Centers.CenterUI","operator":"notEquals","compareValue":"Intet valgt"},"disableUpdates":false,"type":"text"}},{"type":"shape","id":"92f328aa-97b9-496d-b061-3e59ab4b5baf","elementConfiguration":{"binding":"UserProfile.Centers.Center_{{DocumentLanguage}}","visibility":{"action":"hide","binding":"UserProfile.Centers.CenterUI","operator":"equals","compareValue":"Intet valgt","compareValues":[]},"disableUpdates":false,"type":"text"}},{"type":"shape","id":"350ed643-fcb9-4364-a9c5-9d3651c5dd56","elementConfiguration":{"inheritDimensions":"inheritWidth","width":"1.91 cm","binding":"UserProfile.Office.LogoH_PP_DCU","disableUpdates":false,"type":"image"}},{"type":"shape","id":"fcaa0d8d-c137-49ff-900b-cbb996f23dee","elementConfiguration":{"inheritDimensions":"inheritNone","width":"6.05 cm","height":"1.9 cm","binding":"UserProfile.EkstraLogo.ExtraLogoSix_PP_DCU_{{DocumentLanguage}}","disableUpdates":false,"type":"image"}},{"type":"shape","id":"0f0a48e5-306c-49fe-88ae-c5884ba98498","elementConfiguration":{"inheritDimensions":"inheritNone","width":"3.68 cm","height":"1.17 cm","binding":"UserProfile.EkstraLogo.ExtraLogoPPDCU_{{DocumentLanguage}}","disableUpdates":false,"type":"image"}},{"type":"shape","id":"83a23146-8070-4c64-997a-845aa2e72371","elementConfiguration":{"binding":"Form.PresentationTitle","disableUpdates":false,"type":"text"}},{"type":"shape","id":"7395cd39-92fc-4ce1-99b7-351d53591cda","elementConfiguration":{"binding":"UserProfile.Name","visibility":{"action":"hide","binding":"Form.Manuel_dato","operator":"notEquals","compareValue":""},"disableUpdates":false,"type":"text"}},{"type":"shape","id":"9be158c6-3ae2-42d8-9f5c-b4e400c2e370","elementConfiguration":{"binding":"Form.Manuel_dato","visibility":{"action":"hide","operator":"equals","compareValue":""},"disableUpdates":false,"type":"text"}},{"type":"shape","id":"fea355e5-4e2e-4c41-9ea1-bb32674e9a2c","elementConfiguration":{"binding":"UserProfile.Office.Virksomhed_{{DocumentLanguage}}","disableUpdates":false,"type":"text"}},{"type":"shape","id":"455d0fd8-4d1a-4867-86c3-a2d8b35b23a7","elementConfiguration":{"binding":"UserProfile.CenterFreeText","visibility":{"action":"hide","binding":"UserProfile.Centers.CenterUI","operator":"notEquals","compareValue":"Intet valgt"},"disableUpdates":false,"type":"text"}},{"type":"shape","id":"ee0b8e7f-fd5a-4434-a0ea-504c922db45c","elementConfiguration":{"binding":"UserProfile.Centers.Center_{{DocumentLanguage}}","visibility":{"action":"hide","binding":"UserProfile.Centers.CenterUI","operator":"equals","compareValue":"Intet valgt","compareValues":[]},"disableUpdates":false,"type":"text"}},{"type":"shape","id":"e2e1ac5e-6a79-439f-b2bd-13cc790780fe","elementConfiguration":{"inheritDimensions":"inheritWidth","width":"1.91 cm","binding":"UserProfile.Office.LogoH_PP_DCU","disableUpdates":false,"type":"image"}},{"type":"shape","id":"7594fc14-a0c1-4781-9e83-f84d2660247e","elementConfiguration":{"inheritDimensions":"inheritWidth","width":"1.91 cm","binding":"UserProfile.Office.LogoH_PP_DCU","disableUpdates":false,"type":"image"}},{"type":"shape","id":"c0af7da6-34e5-4394-83d4-0e0cad81ac22","elementConfiguration":{"binding":"Form.PresentationTitle","disableUpdates":false,"type":"text"}},{"type":"shape","id":"31e7648b-68f4-49d5-ba1a-8aafca0bfd81","elementConfiguration":{"binding":"UserProfile.Name","visibility":{"action":"hide","binding":"Form.Manuel_dato","operator":"notEquals","compareValue":""},"disableUpdates":false,"type":"text"}},{"type":"shape","id":"6977e268-6970-491e-bec2-db03447ac262","elementConfiguration":{"binding":"Form.Manuel_dato","visibility":{"action":"hide","operator":"equals","compareValue":""},"disableUpdates":false,"type":"text"}},{"type":"shape","id":"f9330be5-0f03-4bd4-b42f-fa970ca15a90","elementConfiguration":{"inheritDimensions":"inheritNone","width":"3.68 cm","height":"1.17 cm","binding":"UserProfile.EkstraLogo.ExtraLogoPPNEGDCU_{{DocumentLanguage}}","disableUpdates":false,"type":"image"}},{"type":"shape","id":"8886e006-67e4-4cbf-9735-c47ebfbdc97a","elementConfiguration":{"inheritDimensions":"inheritNone","width":"6.05 cm","height":"1.9 cm","binding":"UserProfile.EkstraLogo.ExtraLogoSixNEG_PP_DCU_{{DocumentLanguage}}","disableUpdates":false,"type":"image"}},{"type":"shape","id":"6e49d26d-2657-4ea6-85e4-bf9fb95e804a","elementConfiguration":{"inheritDimensions":"inheritNone","width":"6.05 cm","height":"1.9 cm","binding":"UserProfile.EkstraLogo.ExtraLogoSix_PP_DCU_{{DocumentLanguage}}","disableUpdates":false,"type":"image"}},{"type":"shape","id":"86c56498-698b-41bf-94ce-fe2299581004","elementConfiguration":{"binding":"Form.PresentationTitle","disableUpdates":false,"type":"text"}},{"type":"shape","id":"aab1eea5-7f1f-48d3-97fa-d4ebaedc4927","elementConfiguration":{"binding":"UserProfile.Name","visibility":{"action":"hide","binding":"Form.Manuel_dato","operator":"notEquals","compareValue":""},"disableUpdates":false,"type":"text"}},{"type":"shape","id":"35bbfe80-c170-4c13-823e-0b9221d99d52","elementConfiguration":{"binding":"Form.Manuel_dato","visibility":{"action":"hide","operator":"equals","compareValue":""},"disableUpdates":false,"type":"text"}},{"type":"shape","id":"d7284bc5-4b6b-4c65-b53a-67bb4d67939c","elementConfiguration":{"inheritDimensions":"inheritNone","width":"3.68 cm","height":"1.17 cm","binding":"UserProfile.EkstraLogo.ExtraLogoPPNEGDCU_{{DocumentLanguage}}","disableUpdates":false,"type":"image"}},{"type":"shape","id":"488f47d5-5755-4ae2-a520-13ad109277ab","elementConfiguration":{"binding":"UserProfile.Office.Virksomhed_{{DocumentLanguage}}","disableUpdates":false,"type":"text"}},{"type":"shape","id":"53e90230-1ebf-4cb9-a134-2510e09a6bec","elementConfiguration":{"binding":"UserProfile.CenterFreeText","visibility":{"action":"hide","binding":"UserProfile.Centers.CenterUI","operator":"notEquals","compareValue":"Intet valgt"},"disableUpdates":false,"type":"text"}},{"type":"shape","id":"27fa3b43-1a92-430b-905d-ef6dcd8d22be","elementConfiguration":{"binding":"UserProfile.Centers.Center_{{DocumentLanguage}}","visibility":{"action":"hide","binding":"UserProfile.Centers.CenterUI","operator":"equals","compareValue":"Intet valgt","compareValues":[]},"disableUpdates":false,"type":"text"}},{"type":"shape","id":"346778ec-1c04-46c8-b697-66314ff4bc8a","elementConfiguration":{"inheritDimensions":"inheritWidth","width":"1.91 cm","binding":"UserProfile.Office.LogoH_PP_DCU","disableUpdates":false,"type":"image"}},{"type":"shape","id":"53cb5ae1-3b96-4f99-aa9b-3649087dfa93","elementConfiguration":{"inheritDimensions":"inheritNone","width":"6.05 cm","height":"1.9 cm","binding":"UserProfile.EkstraLogo.ExtraLogoSix_PP_DCU_{{DocumentLanguage}}","disableUpdates":false,"type":"image"}},{"type":"shape","id":"bdba9285-6418-42d9-965d-ee2ef475b522","elementConfiguration":{"binding":"Form.PresentationTitle","disableUpdates":false,"type":"text"}},{"type":"shape","id":"7f035a0d-8ae1-4c8d-aa14-a9171a411b79","elementConfiguration":{"inheritDimensions":"inheritNone","width":"3.68 cm","height":"1.17 cm","binding":"UserProfile.EkstraLogo.ExtraLogoPPNEGDCU_{{DocumentLanguage}}","disableUpdates":false,"type":"image"}},{"type":"shape","id":"adce6191-4dec-43b2-83dc-610a0ee6987f","elementConfiguration":{"binding":"UserProfile.Name","visibility":{"action":"hide","binding":"Form.Manuel_dato","operator":"notEquals","compareValue":""},"disableUpdates":false,"type":"text"}},{"type":"shape","id":"7f26f055-35ad-4e92-86f8-207be1111fc8","elementConfiguration":{"binding":"Form.Manuel_dato","visibility":{"action":"hide","operator":"equals","compareValue":""},"disableUpdates":false,"type":"text"}},{"type":"shape","id":"79a2c3c8-fe6a-4d56-ab3b-c235d60e2a00","elementConfiguration":{"binding":"UserProfile.Office.Virksomhed_{{DocumentLanguage}}","disableUpdates":false,"type":"text"}},{"type":"shape","id":"0ae34f33-7a9c-4454-8a2a-75758441ff99","elementConfiguration":{"binding":"UserProfile.CenterFreeText","visibility":{"action":"hide","binding":"UserProfile.Centers.CenterUI","operator":"notEquals","compareValue":"Intet valgt"},"disableUpdates":false,"type":"text"}},{"type":"shape","id":"c43e571a-a257-4ef2-8b07-68ea2fe56815","elementConfiguration":{"binding":"UserProfile.Centers.Center_{{DocumentLanguage}}","visibility":{"action":"hide","binding":"UserProfile.Centers.CenterUI","operator":"equals","compareValue":"Intet valgt","compareValues":[]},"disableUpdates":false,"type":"text"}},{"type":"shape","id":"7670a66c-cf20-40af-949a-85ef211754d4","elementConfiguration":{"inheritDimensions":"inheritWidth","width":"1.91 cm","binding":"UserProfile.Office.LogoH_PP_DCU","disableUpdates":false,"type":"image"}},{"type":"shape","id":"c635478c-fc63-4a2e-a627-541303cf2b6a","elementConfiguration":{"inheritDimensions":"inheritWidth","width":"1.91 cm","binding":"UserProfile.Office.LogoH_PP_DCU","disableUpdates":false,"type":"image"}},{"type":"shape","id":"677a05a2-20cf-4698-86d3-e85a870675a3","elementConfiguration":{"inheritDimensions":"inheritNone","width":"6.05 cm","height":"1.9 cm","binding":"UserProfile.EkstraLogo.ExtraLogoSixNEG_PP_DCU_{{DocumentLanguage}}","disableUpdates":false,"type":"image"}},{"type":"shape","id":"d568efdb-f63b-45e3-a93e-85501da63e2b","elementConfiguration":{"binding":"Form.PresentationTitle","disableUpdates":false,"type":"text"}},{"type":"shape","id":"1ca75f51-b48d-4d3f-8d8e-47e3aa33ce3e","elementConfiguration":{"binding":"UserProfile.Name","visibility":{"action":"hide","binding":"Form.Manuel_dato","operator":"notEquals","compareValue":""},"disableUpdates":false,"type":"text"}},{"type":"shape","id":"49140220-71c7-4179-a9f0-6b4e1b607d22","elementConfiguration":{"binding":"Form.Manuel_dato","visibility":{"action":"hide","operator":"equals","compareValue":""},"disableUpdates":false,"type":"text"}},{"type":"shape","id":"953a700d-7079-4c47-954b-95eb744d1009","elementConfiguration":{"inheritDimensions":"inheritNone","width":"3.68 cm","height":"1.17 cm","binding":"UserProfile.EkstraLogo.ExtraLogoPPNEGDCU_{{DocumentLanguage}}","disableUpdates":false,"type":"image"}},{"type":"shape","id":"89f3fd70-28ce-424e-9498-f91af49bdcb0","elementConfiguration":{"binding":"UserProfile.Office.Virksomhed_{{DocumentLanguage}}","disableUpdates":false,"type":"text"}},{"type":"shape","id":"0dbad6f7-35dd-4ecf-8d15-3429d05f8418","elementConfiguration":{"binding":"UserProfile.CenterFreeText","visibility":{"action":"hide","binding":"UserProfile.Centers.CenterUI","operator":"notEquals","compareValue":"Intet valgt","compareValues":[""]},"disableUpdates":false,"type":"text"}},{"type":"shape","id":"5f4263d2-466f-4679-b518-b0e9e0a2899e","elementConfiguration":{"binding":"UserProfile.Centers.Center_{{DocumentLanguage}}","visibility":{"action":"hide","binding":"UserProfile.Centers.CenterUI","operator":"equals","compareValue":"Intet valgt"},"disableUpdates":false,"type":"text"}},{"type":"shape","id":"9bbd1001-89e7-4d37-9ca3-de204fd3cf11","elementConfiguration":{"inheritDimensions":"inheritWidth","width":"1.91 cm","binding":"UserProfile.Office.LogoH_PP_DCU","disableUpdates":false,"type":"image"}},{"type":"shape","id":"8401aed0-e58b-4683-a10e-4bd389b3a598","elementConfiguration":{"inheritDimensions":"inheritNone","width":"6.05 cm","height":"1.9 cm","binding":"UserProfile.EkstraLogo.ExtraLogoSix_PP_DCU_{{DocumentLanguage}}","disableUpdates":false,"type":"image"}},{"type":"shape","id":"76c84aa5-d0b9-46d3-95e7-41815fc0a231","elementConfiguration":{"inheritDimensions":"inheritNone","width":"3.68 cm","height":"1.17 cm","binding":"UserProfile.EkstraLogo.ExtraLogoPPDCU_{{DocumentLanguage}}","disableUpdates":false,"type":"image"}},{"type":"shape","id":"b3f92c67-2ccb-4f12-848b-c2af2be6264a","elementConfiguration":{"binding":"Form.PresentationTitle","disableUpdates":false,"type":"text"}},{"type":"shape","id":"8207209f-75e2-44d0-936d-13130ea033cb","elementConfiguration":{"binding":"UserProfile.Name","visibility":{"action":"hide","binding":"Form.Manuel_dato","operator":"notEquals","compareValue":""},"disableUpdates":false,"type":"text"}},{"type":"shape","id":"0ccd4683-7c8a-43d0-9bf3-d823c45840aa","elementConfiguration":{"binding":"Form.Manuel_dato","visibility":{"action":"hide","operator":"equals","compareValue":""},"disableUpdates":false,"type":"text"}},{"type":"shape","id":"36ca963a-ce1f-41bd-b611-57221b9caae5","elementConfiguration":{"binding":"UserProfile.Office.Virksomhed_{{DocumentLanguage}}","disableUpdates":false,"type":"text"}},{"type":"shape","id":"93fb022f-9cab-4687-bf4a-6bc75631b930","elementConfiguration":{"binding":"UserProfile.CenterFreeText","visibility":{"action":"hide","binding":"UserProfile.Centers.CenterUI","operator":"notEquals","compareValue":"Intet valgt"},"disableUpdates":false,"type":"text"}},{"type":"shape","id":"5a873e6a-f903-4a1e-95c9-759ed182e8e4","elementConfiguration":{"binding":"UserProfile.Centers.Center_{{DocumentLanguage}}","visibility":{"action":"hide","binding":"UserProfile.Centers.CenterUI","operator":"equals","compareValue":"Intet valgt","compareValues":[]},"disableUpdates":false,"type":"text"}},{"type":"shape","id":"cfb0742a-1a36-4fed-aa01-121a1851a42b","elementConfiguration":{"inheritDimensions":"inheritWidth","width":"1.91 cm","binding":"UserProfile.Office.LogoH_PP_DCU","disableUpdates":false,"type":"image"}},{"type":"shape","id":"e314a86f-3ece-473b-afc8-b4de017046ef","elementConfiguration":{"binding":"Form.PresentationTitle","disableUpdates":false,"type":"text"}},{"type":"shape","id":"837e3f0f-75e7-4ea9-8cf0-9cfb4e326386","elementConfiguration":{"binding":"UserProfile.Office.Virksomhed_{{DocumentLanguage}}","disableUpdates":false,"type":"text"}},{"type":"shape","id":"5cb404fa-8fdc-453c-b158-4fbaab303c70","elementConfiguration":{"binding":"UserProfile.CenterFreeText","visibility":{"action":"hide","binding":"UserProfile.Centers.CenterUI","operator":"notEquals","compareValue":"Intet valgt","compareValues":[""]},"disableUpdates":false,"type":"text"}},{"type":"shape","id":"3a15d276-8229-4961-9e6b-a4a74f2e622b","elementConfiguration":{"binding":"UserProfile.Centers.Center_{{DocumentLanguage}}","visibility":{"action":"hide","binding":"UserProfile.Centers.CenterUI","operator":"equals","compareValue":"Intet valgt"},"disableUpdates":false,"type":"text"}},{"type":"shape","id":"5a752a71-8e67-4016-991d-75e25c7ae27c","elementConfiguration":{"inheritDimensions":"inheritWidth","width":"1.91 cm","binding":"UserProfile.Office.LogoH_PP_DCU","disableUpdates":false,"type":"image"}},{"type":"shape","id":"21ae78d3-3ff2-4bd6-a652-2831a215be67","elementConfiguration":{"inheritDimensions":"inheritNone","width":"6.05 cm","height":"1.9 cm","binding":"UserProfile.EkstraLogo.ExtraLogoSix_PP_DCU_{{DocumentLanguage}}","disableUpdates":false,"type":"image"}},{"type":"shape","id":"65cdbab2-ef2f-49e9-911a-b06b92e4a358","elementConfiguration":{"inheritDimensions":"inheritNone","width":"3.68 cm","height":"1.17 cm","binding":"UserProfile.EkstraLogo.ExtraLogoPPDCU_{{DocumentLanguage}}","disableUpdates":false,"type":"image"}},{"type":"shape","id":"f3cef3f6-a195-469d-99ca-fd5b84929e71","elementConfiguration":{"binding":"Form.PresentationTitle","disableUpdates":false,"type":"text"}},{"type":"shape","id":"e2c7f3c2-cc50-4abf-8265-2e3d89afd119","elementConfiguration":{"binding":"UserProfile.Name","visibility":{"action":"hide","binding":"Form.Manuel_dato","operator":"notEquals","compareValue":""},"disableUpdates":false,"type":"text"}},{"type":"shape","id":"12da91f5-cea3-4a8e-8fb2-bf9494cfdcc1","elementConfiguration":{"binding":"Form.Manuel_dato","visibility":{"action":"hide","operator":"equals","compareValue":""},"disableUpdates":false,"type":"text"}},{"type":"shape","id":"b38a5b90-3a97-41dd-a409-696e9bbb5937","elementConfiguration":{"binding":"UserProfile.Office.Virksomhed_{{DocumentLanguage}}","disableUpdates":false,"type":"text"}},{"type":"shape","id":"5638b00a-195d-41aa-b158-054012cb8ba9","elementConfiguration":{"binding":"UserProfile.CenterFreeText","visibility":{"action":"hide","binding":"UserProfile.Centers.CenterUI","operator":"notEquals","compareValue":"Intet valgt"},"disableUpdates":false,"type":"text"}},{"type":"shape","id":"377841ff-e680-40ef-b7e4-7ee31e090a06","elementConfiguration":{"binding":"UserProfile.Centers.Center_{{DocumentLanguage}}","visibility":{"action":"hide","binding":"UserProfile.Centers.CenterUI","operator":"equals","compareValue":"Intet valgt","compareValues":[]},"disableUpdates":false,"type":"text"}},{"type":"shape","id":"094202e5-e4d8-4506-ac11-8e6fb5b8eaf6","elementConfiguration":{"inheritDimensions":"inheritWidth","width":"1.91 cm","binding":"UserProfile.Office.LogoH_PP_DCU","disableUpdates":false,"type":"image"}},{"type":"shape","id":"655938dd-dc06-4cc7-8780-1f29036fccbe","elementConfiguration":{"inheritDimensions":"inheritNone","width":"6.05 cm","height":"1.9 cm","binding":"UserProfile.EkstraLogo.ExtraLogoSixNEG_PP_DCU_{{DocumentLanguage}}","disableUpdates":false,"type":"image"}},{"type":"shape","id":"93f3e583-2225-4b39-beed-db8cd96fba50","elementConfiguration":{"binding":"Form.PresentationTitle","disableUpdates":false,"type":"text"}},{"type":"shape","id":"83a3f300-b6eb-45a6-9ff0-5b24396c2f7b","elementConfiguration":{"binding":"UserProfile.Name","visibility":{"action":"hide","binding":"Form.Manuel_dato","operator":"notEquals","compareValue":""},"disableUpdates":false,"type":"text"}},{"type":"shape","id":"f59f03fa-22e0-4aa5-8db0-ca2ed7606808","elementConfiguration":{"binding":"Form.Manuel_dato","visibility":{"action":"hide","operator":"equals","compareValue":""},"disableUpdates":false,"type":"text"}},{"type":"shape","id":"b327a22a-38bb-4e0c-bd8b-3e7c4852e7f7","elementConfiguration":{"inheritDimensions":"inheritNone","width":"3.68 cm","height":"1.17 cm","binding":"UserProfile.EkstraLogo.ExtraLogoPPNEGDCU_{{DocumentLanguage}}","disableUpdates":false,"type":"image"}},{"type":"shape","id":"74bbcb37-dccd-4258-b6c9-beabfb0792c4","elementConfiguration":{"binding":"UserProfile.Office.Virksomhed_{{DocumentLanguage}}","disableUpdates":false,"type":"text"}},{"type":"shape","id":"bfe66435-10a1-4062-9609-8d6c1215f52f","elementConfiguration":{"binding":"UserProfile.CenterFreeText","visibility":{"action":"hide","binding":"UserProfile.Centers.CenterUI","operator":"notEquals","compareValue":"Intet valgt","compareValues":[""]},"disableUpdates":false,"type":"text"}},{"type":"shape","id":"03cca8bb-85a1-4077-8cbf-13358a8a415d","elementConfiguration":{"binding":"UserProfile.Centers.Center_{{DocumentLanguage}}","visibility":{"action":"hide","binding":"UserProfile.Centers.CenterUI","operator":"equals","compareValue":"Intet valgt"},"disableUpdates":false,"type":"text"}},{"type":"shape","id":"da77d9b8-1a41-4d89-a43a-452916b872bb","elementConfiguration":{"inheritDimensions":"inheritWidth","width":"1.91 cm","binding":"UserProfile.Office.LogoH_PP_DCU","disableUpdates":false,"type":"image"}}],"transformationConfigurations":[{"colorTheme":"{{UserProfile.Office.ApplyColorTheme}}","originalColorThemeXml":"<a:clrScheme name=\"Region Hovedstaden Darkblue\" xmlns:a=\"http://schemas.openxmlformats.org/drawingml/2006/main\"><a:dk1><a:srgbClr val=\"333333\" /></a:dk1><a:lt1><a:srgbClr val=\"FFFFFF\" /></a:lt1><a:dk2><a:srgbClr val=\"575757\" /></a:dk2><a:lt2><a:srgbClr val=\"CCD4DD\" /></a:lt2><a:accent1><a:srgbClr val=\"99A8BB\" /></a:accent1><a:accent2><a:srgbClr val=\"333333\" /></a:accent2><a:accent3><a:srgbClr val=\"4D6787\" /></a:accent3><a:accent4><a:srgbClr val=\"666666\" /></a:accent4><a:accent5><a:srgbClr val=\"193C65\" /></a:accent5><a:accent6><a:srgbClr val=\"999999\" /></a:accent6><a:hlink><a:srgbClr val=\"193C65\" /></a:hlink><a:folHlink><a:srgbClr val=\"808080\" /></a:folHlink></a:clrScheme>","disableUpdates":false,"type":"colorTheme"}],"templateName":"","templateDescription":"","enableDocumentContentUpdater":true,"version":"1.3"}]]></TemplafyTemplateConfiguration>
</file>

<file path=customXml/item9.xml><?xml version="1.0" encoding="utf-8"?>
<TemplafySlideFormConfiguration><![CDATA[{"formFields":[],"formDataEntries":[]}]]></TemplafySlideFormConfiguration>
</file>

<file path=customXml/itemProps1.xml><?xml version="1.0" encoding="utf-8"?>
<ds:datastoreItem xmlns:ds="http://schemas.openxmlformats.org/officeDocument/2006/customXml" ds:itemID="{E5731CAB-8E44-4D26-819E-7147C50CB180}">
  <ds:schemaRefs/>
</ds:datastoreItem>
</file>

<file path=customXml/itemProps10.xml><?xml version="1.0" encoding="utf-8"?>
<ds:datastoreItem xmlns:ds="http://schemas.openxmlformats.org/officeDocument/2006/customXml" ds:itemID="{FE7F2621-E530-4A3F-93AE-A70AC4BE14B4}">
  <ds:schemaRefs/>
</ds:datastoreItem>
</file>

<file path=customXml/itemProps11.xml><?xml version="1.0" encoding="utf-8"?>
<ds:datastoreItem xmlns:ds="http://schemas.openxmlformats.org/officeDocument/2006/customXml" ds:itemID="{026957DE-A263-4C3E-96D4-107DEBA1D471}">
  <ds:schemaRefs/>
</ds:datastoreItem>
</file>

<file path=customXml/itemProps12.xml><?xml version="1.0" encoding="utf-8"?>
<ds:datastoreItem xmlns:ds="http://schemas.openxmlformats.org/officeDocument/2006/customXml" ds:itemID="{4A486B0B-E674-4E5D-BACD-D2CC39B7F86E}">
  <ds:schemaRefs/>
</ds:datastoreItem>
</file>

<file path=customXml/itemProps13.xml><?xml version="1.0" encoding="utf-8"?>
<ds:datastoreItem xmlns:ds="http://schemas.openxmlformats.org/officeDocument/2006/customXml" ds:itemID="{B0D2E709-FA3C-4E2D-A1F5-DD257C406372}">
  <ds:schemaRefs/>
</ds:datastoreItem>
</file>

<file path=customXml/itemProps14.xml><?xml version="1.0" encoding="utf-8"?>
<ds:datastoreItem xmlns:ds="http://schemas.openxmlformats.org/officeDocument/2006/customXml" ds:itemID="{6FE2D7E4-B696-4006-8892-9409D8387B39}">
  <ds:schemaRefs/>
</ds:datastoreItem>
</file>

<file path=customXml/itemProps15.xml><?xml version="1.0" encoding="utf-8"?>
<ds:datastoreItem xmlns:ds="http://schemas.openxmlformats.org/officeDocument/2006/customXml" ds:itemID="{6135DD6B-13F6-4084-9A83-74BCD2DA0A54}">
  <ds:schemaRefs/>
</ds:datastoreItem>
</file>

<file path=customXml/itemProps16.xml><?xml version="1.0" encoding="utf-8"?>
<ds:datastoreItem xmlns:ds="http://schemas.openxmlformats.org/officeDocument/2006/customXml" ds:itemID="{17F52A66-0D82-40F3-8333-71ADFBABAEE8}">
  <ds:schemaRefs/>
</ds:datastoreItem>
</file>

<file path=customXml/itemProps17.xml><?xml version="1.0" encoding="utf-8"?>
<ds:datastoreItem xmlns:ds="http://schemas.openxmlformats.org/officeDocument/2006/customXml" ds:itemID="{9512CB5E-4E20-4C2B-BC8B-D4E0438A535A}">
  <ds:schemaRefs/>
</ds:datastoreItem>
</file>

<file path=customXml/itemProps18.xml><?xml version="1.0" encoding="utf-8"?>
<ds:datastoreItem xmlns:ds="http://schemas.openxmlformats.org/officeDocument/2006/customXml" ds:itemID="{37373DEE-48AB-4D4B-AE10-45D140A0CC4A}">
  <ds:schemaRefs/>
</ds:datastoreItem>
</file>

<file path=customXml/itemProps19.xml><?xml version="1.0" encoding="utf-8"?>
<ds:datastoreItem xmlns:ds="http://schemas.openxmlformats.org/officeDocument/2006/customXml" ds:itemID="{8684F665-CA13-4CB3-8591-139CA7A8FC29}">
  <ds:schemaRefs/>
</ds:datastoreItem>
</file>

<file path=customXml/itemProps2.xml><?xml version="1.0" encoding="utf-8"?>
<ds:datastoreItem xmlns:ds="http://schemas.openxmlformats.org/officeDocument/2006/customXml" ds:itemID="{DD440EBD-6961-45D7-912D-5DC529FC554D}">
  <ds:schemaRefs/>
</ds:datastoreItem>
</file>

<file path=customXml/itemProps20.xml><?xml version="1.0" encoding="utf-8"?>
<ds:datastoreItem xmlns:ds="http://schemas.openxmlformats.org/officeDocument/2006/customXml" ds:itemID="{E25E2EAB-5755-46F8-8B87-3E93599F92BB}">
  <ds:schemaRefs/>
</ds:datastoreItem>
</file>

<file path=customXml/itemProps21.xml><?xml version="1.0" encoding="utf-8"?>
<ds:datastoreItem xmlns:ds="http://schemas.openxmlformats.org/officeDocument/2006/customXml" ds:itemID="{0DA8E805-2B35-432B-A7D6-2DA33AA8BAFC}">
  <ds:schemaRefs/>
</ds:datastoreItem>
</file>

<file path=customXml/itemProps22.xml><?xml version="1.0" encoding="utf-8"?>
<ds:datastoreItem xmlns:ds="http://schemas.openxmlformats.org/officeDocument/2006/customXml" ds:itemID="{F69286AA-FFAA-4FF9-A518-2B2814C23E8D}">
  <ds:schemaRefs/>
</ds:datastoreItem>
</file>

<file path=customXml/itemProps23.xml><?xml version="1.0" encoding="utf-8"?>
<ds:datastoreItem xmlns:ds="http://schemas.openxmlformats.org/officeDocument/2006/customXml" ds:itemID="{7785A390-00B0-4865-8DA8-1C3C2B0EDF7B}">
  <ds:schemaRefs/>
</ds:datastoreItem>
</file>

<file path=customXml/itemProps24.xml><?xml version="1.0" encoding="utf-8"?>
<ds:datastoreItem xmlns:ds="http://schemas.openxmlformats.org/officeDocument/2006/customXml" ds:itemID="{79FFF025-361B-4650-BF10-3772F49D67B8}">
  <ds:schemaRefs/>
</ds:datastoreItem>
</file>

<file path=customXml/itemProps25.xml><?xml version="1.0" encoding="utf-8"?>
<ds:datastoreItem xmlns:ds="http://schemas.openxmlformats.org/officeDocument/2006/customXml" ds:itemID="{447DBA27-CB2D-4882-8B40-A46A4C0528A9}">
  <ds:schemaRefs/>
</ds:datastoreItem>
</file>

<file path=customXml/itemProps26.xml><?xml version="1.0" encoding="utf-8"?>
<ds:datastoreItem xmlns:ds="http://schemas.openxmlformats.org/officeDocument/2006/customXml" ds:itemID="{262330D0-72AE-4113-AEEA-627C068177A3}">
  <ds:schemaRefs/>
</ds:datastoreItem>
</file>

<file path=customXml/itemProps27.xml><?xml version="1.0" encoding="utf-8"?>
<ds:datastoreItem xmlns:ds="http://schemas.openxmlformats.org/officeDocument/2006/customXml" ds:itemID="{C3E11E2B-D8BD-4C8F-8A73-165B6B947001}">
  <ds:schemaRefs/>
</ds:datastoreItem>
</file>

<file path=customXml/itemProps28.xml><?xml version="1.0" encoding="utf-8"?>
<ds:datastoreItem xmlns:ds="http://schemas.openxmlformats.org/officeDocument/2006/customXml" ds:itemID="{BF24EF28-2237-4C77-B415-A3CAD41FD12F}">
  <ds:schemaRefs/>
</ds:datastoreItem>
</file>

<file path=customXml/itemProps3.xml><?xml version="1.0" encoding="utf-8"?>
<ds:datastoreItem xmlns:ds="http://schemas.openxmlformats.org/officeDocument/2006/customXml" ds:itemID="{BE8F26EB-1153-4B98-AAC3-D117DA0F337D}">
  <ds:schemaRefs/>
</ds:datastoreItem>
</file>

<file path=customXml/itemProps4.xml><?xml version="1.0" encoding="utf-8"?>
<ds:datastoreItem xmlns:ds="http://schemas.openxmlformats.org/officeDocument/2006/customXml" ds:itemID="{C3179029-E259-48BA-A880-C4319617920A}">
  <ds:schemaRefs/>
</ds:datastoreItem>
</file>

<file path=customXml/itemProps5.xml><?xml version="1.0" encoding="utf-8"?>
<ds:datastoreItem xmlns:ds="http://schemas.openxmlformats.org/officeDocument/2006/customXml" ds:itemID="{7203D987-BACE-47DC-B202-4D04CB23F76F}">
  <ds:schemaRefs/>
</ds:datastoreItem>
</file>

<file path=customXml/itemProps6.xml><?xml version="1.0" encoding="utf-8"?>
<ds:datastoreItem xmlns:ds="http://schemas.openxmlformats.org/officeDocument/2006/customXml" ds:itemID="{240D705B-94E2-4FD3-86A8-20CDFE0BC126}">
  <ds:schemaRefs/>
</ds:datastoreItem>
</file>

<file path=customXml/itemProps7.xml><?xml version="1.0" encoding="utf-8"?>
<ds:datastoreItem xmlns:ds="http://schemas.openxmlformats.org/officeDocument/2006/customXml" ds:itemID="{426A5DE6-279E-4BAB-AE39-0246A47C0A7E}">
  <ds:schemaRefs/>
</ds:datastoreItem>
</file>

<file path=customXml/itemProps8.xml><?xml version="1.0" encoding="utf-8"?>
<ds:datastoreItem xmlns:ds="http://schemas.openxmlformats.org/officeDocument/2006/customXml" ds:itemID="{978984FF-6C25-4FD4-85EA-2F9586C8CA61}">
  <ds:schemaRefs/>
</ds:datastoreItem>
</file>

<file path=customXml/itemProps9.xml><?xml version="1.0" encoding="utf-8"?>
<ds:datastoreItem xmlns:ds="http://schemas.openxmlformats.org/officeDocument/2006/customXml" ds:itemID="{82FB8360-7434-439A-AF55-FD43E07764F2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331</Words>
  <Application>Microsoft Office PowerPoint</Application>
  <PresentationFormat>Widescreen</PresentationFormat>
  <Paragraphs>50</Paragraphs>
  <Slides>8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2</vt:i4>
      </vt:variant>
      <vt:variant>
        <vt:lpstr>Slidetitler</vt:lpstr>
      </vt:variant>
      <vt:variant>
        <vt:i4>8</vt:i4>
      </vt:variant>
    </vt:vector>
  </HeadingPairs>
  <TitlesOfParts>
    <vt:vector size="14" baseType="lpstr">
      <vt:lpstr>Arial</vt:lpstr>
      <vt:lpstr>Calibri</vt:lpstr>
      <vt:lpstr>Century Gothic</vt:lpstr>
      <vt:lpstr>Wingdings 3</vt:lpstr>
      <vt:lpstr>REGION H PowerPoint Skabelon</vt:lpstr>
      <vt:lpstr>Ion</vt:lpstr>
      <vt:lpstr>Præsentation af socialoverlægefunktionen i  Region Hovedstaden Psykiatri – tilgang og tilsyn</vt:lpstr>
      <vt:lpstr>PowerPoint-præsentation</vt:lpstr>
      <vt:lpstr>PowerPoint-præsentation</vt:lpstr>
      <vt:lpstr>Målgruppe for indsatsen – den socialt udsatte patient</vt:lpstr>
      <vt:lpstr>PowerPoint-præsentation</vt:lpstr>
      <vt:lpstr>PowerPoint-præsentation</vt:lpstr>
      <vt:lpstr>Ambitioner og fremtiden</vt:lpstr>
      <vt:lpstr>PowerPoint-præsentation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2023-03-29T08:36:17Z</dcterms:created>
  <dcterms:modified xsi:type="dcterms:W3CDTF">2024-05-06T07:46:38Z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fyTimeStamp">
    <vt:lpwstr>2023-04-04T13:19:01.8314122Z</vt:lpwstr>
  </property>
  <property fmtid="{D5CDD505-2E9C-101B-9397-08002B2CF9AE}" pid="3" name="TemplafyTenantId">
    <vt:lpwstr>regionh</vt:lpwstr>
  </property>
  <property fmtid="{D5CDD505-2E9C-101B-9397-08002B2CF9AE}" pid="4" name="TemplafyTemplateId">
    <vt:lpwstr>638181929702914047</vt:lpwstr>
  </property>
  <property fmtid="{D5CDD505-2E9C-101B-9397-08002B2CF9AE}" pid="5" name="TemplafyUserProfileId">
    <vt:lpwstr>638458392030626889</vt:lpwstr>
  </property>
  <property fmtid="{D5CDD505-2E9C-101B-9397-08002B2CF9AE}" pid="6" name="TemplafyLanguageCode">
    <vt:lpwstr>da-DK</vt:lpwstr>
  </property>
</Properties>
</file>